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4212" r:id="rId5"/>
    <p:sldId id="4211" r:id="rId6"/>
    <p:sldId id="420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5F0EC03-B529-77E3-4345-F0E0B2E07DBB}" name="Kaitlyn Majesky" initials="KM" userId="S::Kaitlyn.Majesky@england.nhs.uk::d445062b-ad7d-42e6-a68e-a0ed4fcf6ea4" providerId="AD"/>
  <p188:author id="{E2EF2915-1EDC-F30F-736B-1ACFB8EEA0EA}" name="Hindle, Linda" initials="HL" userId="S::Linda.Hindle@dhsc.gov.uk::3545a9aa-1562-48c0-9820-f68f1d50e73d" providerId="AD"/>
  <p188:author id="{C84CE969-5EEB-6F44-1341-6220CEC36DC5}" name="MAJESKY, Kaitlyn (NHS ENGLAND)" initials="KM" userId="S::kaitlyn.majesky@nhs.net::03baf0ed-5850-4a62-b3b6-2eaacdb27bf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227A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F6EDBC-12C5-D539-3984-7780C5E5BF25}" v="2" dt="2026-02-23T10:53:29.8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07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JESKY, Kaitlyn (NHS ENGLAND)" userId="03baf0ed-5850-4a62-b3b6-2eaacdb27bf9" providerId="ADAL" clId="{64559CD7-0AA9-4435-9B54-E66BCE17EF8A}"/>
    <pc:docChg chg="undo custSel modSld">
      <pc:chgData name="MAJESKY, Kaitlyn (NHS ENGLAND)" userId="03baf0ed-5850-4a62-b3b6-2eaacdb27bf9" providerId="ADAL" clId="{64559CD7-0AA9-4435-9B54-E66BCE17EF8A}" dt="2026-02-03T14:52:38.550" v="132" actId="113"/>
      <pc:docMkLst>
        <pc:docMk/>
      </pc:docMkLst>
      <pc:sldChg chg="modSp mod setBg">
        <pc:chgData name="MAJESKY, Kaitlyn (NHS ENGLAND)" userId="03baf0ed-5850-4a62-b3b6-2eaacdb27bf9" providerId="ADAL" clId="{64559CD7-0AA9-4435-9B54-E66BCE17EF8A}" dt="2026-02-03T14:52:38.550" v="132" actId="113"/>
        <pc:sldMkLst>
          <pc:docMk/>
          <pc:sldMk cId="2340415763" sldId="4212"/>
        </pc:sldMkLst>
        <pc:spChg chg="mod">
          <ac:chgData name="MAJESKY, Kaitlyn (NHS ENGLAND)" userId="03baf0ed-5850-4a62-b3b6-2eaacdb27bf9" providerId="ADAL" clId="{64559CD7-0AA9-4435-9B54-E66BCE17EF8A}" dt="2026-02-03T14:50:10.331" v="72" actId="20577"/>
          <ac:spMkLst>
            <pc:docMk/>
            <pc:sldMk cId="2340415763" sldId="4212"/>
            <ac:spMk id="32" creationId="{43637580-522C-2896-1155-71CA41837356}"/>
          </ac:spMkLst>
        </pc:spChg>
        <pc:spChg chg="mod">
          <ac:chgData name="MAJESKY, Kaitlyn (NHS ENGLAND)" userId="03baf0ed-5850-4a62-b3b6-2eaacdb27bf9" providerId="ADAL" clId="{64559CD7-0AA9-4435-9B54-E66BCE17EF8A}" dt="2026-02-03T14:51:19.295" v="96" actId="113"/>
          <ac:spMkLst>
            <pc:docMk/>
            <pc:sldMk cId="2340415763" sldId="4212"/>
            <ac:spMk id="33" creationId="{EAC4CDD9-6170-7664-3544-98A8677E58CE}"/>
          </ac:spMkLst>
        </pc:spChg>
        <pc:spChg chg="mod">
          <ac:chgData name="MAJESKY, Kaitlyn (NHS ENGLAND)" userId="03baf0ed-5850-4a62-b3b6-2eaacdb27bf9" providerId="ADAL" clId="{64559CD7-0AA9-4435-9B54-E66BCE17EF8A}" dt="2026-02-03T14:50:15.922" v="74" actId="20577"/>
          <ac:spMkLst>
            <pc:docMk/>
            <pc:sldMk cId="2340415763" sldId="4212"/>
            <ac:spMk id="37" creationId="{CDAE3419-5295-203B-3A27-BCB3263B0552}"/>
          </ac:spMkLst>
        </pc:spChg>
        <pc:spChg chg="mod">
          <ac:chgData name="MAJESKY, Kaitlyn (NHS ENGLAND)" userId="03baf0ed-5850-4a62-b3b6-2eaacdb27bf9" providerId="ADAL" clId="{64559CD7-0AA9-4435-9B54-E66BCE17EF8A}" dt="2026-02-03T14:52:09.492" v="114" actId="113"/>
          <ac:spMkLst>
            <pc:docMk/>
            <pc:sldMk cId="2340415763" sldId="4212"/>
            <ac:spMk id="38" creationId="{03310FE1-4227-6D89-681F-9D9792FEA11E}"/>
          </ac:spMkLst>
        </pc:spChg>
        <pc:spChg chg="mod">
          <ac:chgData name="MAJESKY, Kaitlyn (NHS ENGLAND)" userId="03baf0ed-5850-4a62-b3b6-2eaacdb27bf9" providerId="ADAL" clId="{64559CD7-0AA9-4435-9B54-E66BCE17EF8A}" dt="2026-02-03T14:52:38.550" v="132" actId="113"/>
          <ac:spMkLst>
            <pc:docMk/>
            <pc:sldMk cId="2340415763" sldId="4212"/>
            <ac:spMk id="61" creationId="{08D17113-D63F-3278-B510-D8C4AC9074DE}"/>
          </ac:spMkLst>
        </pc:spChg>
        <pc:spChg chg="mod">
          <ac:chgData name="MAJESKY, Kaitlyn (NHS ENGLAND)" userId="03baf0ed-5850-4a62-b3b6-2eaacdb27bf9" providerId="ADAL" clId="{64559CD7-0AA9-4435-9B54-E66BCE17EF8A}" dt="2026-02-03T14:50:12.551" v="73" actId="20577"/>
          <ac:spMkLst>
            <pc:docMk/>
            <pc:sldMk cId="2340415763" sldId="4212"/>
            <ac:spMk id="70" creationId="{F52F0B84-B353-F5C7-C305-CFC13F36008C}"/>
          </ac:spMkLst>
        </pc:spChg>
        <pc:spChg chg="mod">
          <ac:chgData name="MAJESKY, Kaitlyn (NHS ENGLAND)" userId="03baf0ed-5850-4a62-b3b6-2eaacdb27bf9" providerId="ADAL" clId="{64559CD7-0AA9-4435-9B54-E66BCE17EF8A}" dt="2026-02-03T14:50:43.847" v="77" actId="255"/>
          <ac:spMkLst>
            <pc:docMk/>
            <pc:sldMk cId="2340415763" sldId="4212"/>
            <ac:spMk id="71" creationId="{CF28F47D-613E-AC0E-C4DC-46ADA9A1243E}"/>
          </ac:spMkLst>
        </pc:spChg>
      </pc:sldChg>
    </pc:docChg>
  </pc:docChgLst>
  <pc:docChgLst>
    <pc:chgData name="MAJESKY, Kaitlyn (NHS ENGLAND)" userId="S::kaitlyn.majesky@nhs.net::03baf0ed-5850-4a62-b3b6-2eaacdb27bf9" providerId="AD" clId="Web-{E76741FE-A066-6B4B-3354-475A0CE786C3}"/>
    <pc:docChg chg="modSld">
      <pc:chgData name="MAJESKY, Kaitlyn (NHS ENGLAND)" userId="S::kaitlyn.majesky@nhs.net::03baf0ed-5850-4a62-b3b6-2eaacdb27bf9" providerId="AD" clId="Web-{E76741FE-A066-6B4B-3354-475A0CE786C3}" dt="2026-01-27T15:11:10.333" v="1" actId="20577"/>
      <pc:docMkLst>
        <pc:docMk/>
      </pc:docMkLst>
      <pc:sldChg chg="modSp">
        <pc:chgData name="MAJESKY, Kaitlyn (NHS ENGLAND)" userId="S::kaitlyn.majesky@nhs.net::03baf0ed-5850-4a62-b3b6-2eaacdb27bf9" providerId="AD" clId="Web-{E76741FE-A066-6B4B-3354-475A0CE786C3}" dt="2026-01-27T15:11:10.333" v="1" actId="20577"/>
        <pc:sldMkLst>
          <pc:docMk/>
          <pc:sldMk cId="2340415763" sldId="4212"/>
        </pc:sldMkLst>
        <pc:spChg chg="mod">
          <ac:chgData name="MAJESKY, Kaitlyn (NHS ENGLAND)" userId="S::kaitlyn.majesky@nhs.net::03baf0ed-5850-4a62-b3b6-2eaacdb27bf9" providerId="AD" clId="Web-{E76741FE-A066-6B4B-3354-475A0CE786C3}" dt="2026-01-27T15:11:10.333" v="1" actId="20577"/>
          <ac:spMkLst>
            <pc:docMk/>
            <pc:sldMk cId="2340415763" sldId="4212"/>
            <ac:spMk id="3" creationId="{CA11EA8F-9B59-7FD8-0339-2FEE5218D290}"/>
          </ac:spMkLst>
        </pc:spChg>
      </pc:sldChg>
    </pc:docChg>
  </pc:docChgLst>
  <pc:docChgLst>
    <pc:chgData name="MAJESKY, Kaitlyn (NHS ENGLAND)" userId="S::kaitlyn.majesky@nhs.net::03baf0ed-5850-4a62-b3b6-2eaacdb27bf9" providerId="AD" clId="Web-{D696F482-E568-745C-9FA0-C7E72C394238}"/>
    <pc:docChg chg="modSld">
      <pc:chgData name="MAJESKY, Kaitlyn (NHS ENGLAND)" userId="S::kaitlyn.majesky@nhs.net::03baf0ed-5850-4a62-b3b6-2eaacdb27bf9" providerId="AD" clId="Web-{D696F482-E568-745C-9FA0-C7E72C394238}" dt="2026-02-03T14:49:51.046" v="31" actId="20577"/>
      <pc:docMkLst>
        <pc:docMk/>
      </pc:docMkLst>
      <pc:sldChg chg="modSp">
        <pc:chgData name="MAJESKY, Kaitlyn (NHS ENGLAND)" userId="S::kaitlyn.majesky@nhs.net::03baf0ed-5850-4a62-b3b6-2eaacdb27bf9" providerId="AD" clId="Web-{D696F482-E568-745C-9FA0-C7E72C394238}" dt="2026-02-03T14:49:51.046" v="31" actId="20577"/>
        <pc:sldMkLst>
          <pc:docMk/>
          <pc:sldMk cId="2340415763" sldId="4212"/>
        </pc:sldMkLst>
        <pc:spChg chg="mod">
          <ac:chgData name="MAJESKY, Kaitlyn (NHS ENGLAND)" userId="S::kaitlyn.majesky@nhs.net::03baf0ed-5850-4a62-b3b6-2eaacdb27bf9" providerId="AD" clId="Web-{D696F482-E568-745C-9FA0-C7E72C394238}" dt="2026-02-03T14:49:03.420" v="4" actId="20577"/>
          <ac:spMkLst>
            <pc:docMk/>
            <pc:sldMk cId="2340415763" sldId="4212"/>
            <ac:spMk id="32" creationId="{43637580-522C-2896-1155-71CA41837356}"/>
          </ac:spMkLst>
        </pc:spChg>
        <pc:spChg chg="mod">
          <ac:chgData name="MAJESKY, Kaitlyn (NHS ENGLAND)" userId="S::kaitlyn.majesky@nhs.net::03baf0ed-5850-4a62-b3b6-2eaacdb27bf9" providerId="AD" clId="Web-{D696F482-E568-745C-9FA0-C7E72C394238}" dt="2026-02-03T14:48:48.232" v="1" actId="20577"/>
          <ac:spMkLst>
            <pc:docMk/>
            <pc:sldMk cId="2340415763" sldId="4212"/>
            <ac:spMk id="33" creationId="{EAC4CDD9-6170-7664-3544-98A8677E58CE}"/>
          </ac:spMkLst>
        </pc:spChg>
        <pc:spChg chg="mod">
          <ac:chgData name="MAJESKY, Kaitlyn (NHS ENGLAND)" userId="S::kaitlyn.majesky@nhs.net::03baf0ed-5850-4a62-b3b6-2eaacdb27bf9" providerId="AD" clId="Web-{D696F482-E568-745C-9FA0-C7E72C394238}" dt="2026-02-03T14:49:18.952" v="14" actId="20577"/>
          <ac:spMkLst>
            <pc:docMk/>
            <pc:sldMk cId="2340415763" sldId="4212"/>
            <ac:spMk id="37" creationId="{CDAE3419-5295-203B-3A27-BCB3263B0552}"/>
          </ac:spMkLst>
        </pc:spChg>
        <pc:spChg chg="mod">
          <ac:chgData name="MAJESKY, Kaitlyn (NHS ENGLAND)" userId="S::kaitlyn.majesky@nhs.net::03baf0ed-5850-4a62-b3b6-2eaacdb27bf9" providerId="AD" clId="Web-{D696F482-E568-745C-9FA0-C7E72C394238}" dt="2026-02-03T14:49:51.046" v="31" actId="20577"/>
          <ac:spMkLst>
            <pc:docMk/>
            <pc:sldMk cId="2340415763" sldId="4212"/>
            <ac:spMk id="70" creationId="{F52F0B84-B353-F5C7-C305-CFC13F36008C}"/>
          </ac:spMkLst>
        </pc:spChg>
        <pc:spChg chg="mod">
          <ac:chgData name="MAJESKY, Kaitlyn (NHS ENGLAND)" userId="S::kaitlyn.majesky@nhs.net::03baf0ed-5850-4a62-b3b6-2eaacdb27bf9" providerId="AD" clId="Web-{D696F482-E568-745C-9FA0-C7E72C394238}" dt="2026-02-03T14:49:39.342" v="26" actId="20577"/>
          <ac:spMkLst>
            <pc:docMk/>
            <pc:sldMk cId="2340415763" sldId="4212"/>
            <ac:spMk id="71" creationId="{CF28F47D-613E-AC0E-C4DC-46ADA9A1243E}"/>
          </ac:spMkLst>
        </pc:spChg>
      </pc:sldChg>
    </pc:docChg>
  </pc:docChgLst>
  <pc:docChgLst>
    <pc:chgData name="MAJESKY, Kaitlyn (NHS ENGLAND)" userId="S::kaitlyn.majesky@nhs.net::03baf0ed-5850-4a62-b3b6-2eaacdb27bf9" providerId="AD" clId="Web-{95F6EDBC-12C5-D539-3984-7780C5E5BF25}"/>
    <pc:docChg chg="modSld">
      <pc:chgData name="MAJESKY, Kaitlyn (NHS ENGLAND)" userId="S::kaitlyn.majesky@nhs.net::03baf0ed-5850-4a62-b3b6-2eaacdb27bf9" providerId="AD" clId="Web-{95F6EDBC-12C5-D539-3984-7780C5E5BF25}" dt="2026-02-23T10:53:29.825" v="1"/>
      <pc:docMkLst>
        <pc:docMk/>
      </pc:docMkLst>
      <pc:sldChg chg="mod setBg">
        <pc:chgData name="MAJESKY, Kaitlyn (NHS ENGLAND)" userId="S::kaitlyn.majesky@nhs.net::03baf0ed-5850-4a62-b3b6-2eaacdb27bf9" providerId="AD" clId="Web-{95F6EDBC-12C5-D539-3984-7780C5E5BF25}" dt="2026-02-23T10:53:29.825" v="1"/>
        <pc:sldMkLst>
          <pc:docMk/>
          <pc:sldMk cId="3028170500" sldId="4211"/>
        </pc:sldMkLst>
      </pc:sldChg>
    </pc:docChg>
  </pc:docChgLst>
  <pc:docChgLst>
    <pc:chgData name="MAJESKY, Kaitlyn (NHS ENGLAND)" userId="S::kaitlyn.majesky@nhs.net::03baf0ed-5850-4a62-b3b6-2eaacdb27bf9" providerId="AD" clId="Web-{B7D3E074-E3F1-952B-D833-AC66473353D0}"/>
    <pc:docChg chg="modSld">
      <pc:chgData name="MAJESKY, Kaitlyn (NHS ENGLAND)" userId="S::kaitlyn.majesky@nhs.net::03baf0ed-5850-4a62-b3b6-2eaacdb27bf9" providerId="AD" clId="Web-{B7D3E074-E3F1-952B-D833-AC66473353D0}" dt="2026-02-03T14:09:12.825" v="25" actId="20577"/>
      <pc:docMkLst>
        <pc:docMk/>
      </pc:docMkLst>
      <pc:sldChg chg="modSp">
        <pc:chgData name="MAJESKY, Kaitlyn (NHS ENGLAND)" userId="S::kaitlyn.majesky@nhs.net::03baf0ed-5850-4a62-b3b6-2eaacdb27bf9" providerId="AD" clId="Web-{B7D3E074-E3F1-952B-D833-AC66473353D0}" dt="2026-02-03T14:09:12.825" v="25" actId="20577"/>
        <pc:sldMkLst>
          <pc:docMk/>
          <pc:sldMk cId="2340415763" sldId="4212"/>
        </pc:sldMkLst>
        <pc:spChg chg="mod">
          <ac:chgData name="MAJESKY, Kaitlyn (NHS ENGLAND)" userId="S::kaitlyn.majesky@nhs.net::03baf0ed-5850-4a62-b3b6-2eaacdb27bf9" providerId="AD" clId="Web-{B7D3E074-E3F1-952B-D833-AC66473353D0}" dt="2026-02-03T14:09:12.825" v="25" actId="20577"/>
          <ac:spMkLst>
            <pc:docMk/>
            <pc:sldMk cId="2340415763" sldId="4212"/>
            <ac:spMk id="32" creationId="{43637580-522C-2896-1155-71CA41837356}"/>
          </ac:spMkLst>
        </pc:spChg>
        <pc:spChg chg="mod">
          <ac:chgData name="MAJESKY, Kaitlyn (NHS ENGLAND)" userId="S::kaitlyn.majesky@nhs.net::03baf0ed-5850-4a62-b3b6-2eaacdb27bf9" providerId="AD" clId="Web-{B7D3E074-E3F1-952B-D833-AC66473353D0}" dt="2026-02-03T14:08:53.716" v="12" actId="20577"/>
          <ac:spMkLst>
            <pc:docMk/>
            <pc:sldMk cId="2340415763" sldId="4212"/>
            <ac:spMk id="70" creationId="{F52F0B84-B353-F5C7-C305-CFC13F36008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A46300-DF1F-4113-9333-42B0495D4640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0A6AF2-49CA-45A6-A54B-C09B408DF5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2932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7B50B-C57B-2383-462A-819C0429B1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F4CDE24-5B50-5591-C4D7-C6201EE362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5B54335-3052-D569-5881-64E54904C6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7A8828-8BE8-3236-434E-E8EBE6A730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4D950B-AB95-41B3-A00F-02A5CC15F77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70861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D3D9FF-FC9D-2667-F42B-9A177A82F9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75FD819-0821-8AAE-6108-75467405CB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4EA80B5-8912-66E1-7BD8-3F567A43CD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GB" sz="1200" b="0" i="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/>
            <a:endParaRPr lang="en-GB" sz="1200" b="0" i="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/>
            <a:endParaRPr lang="en-GB" sz="1200" b="0" i="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FAFCDD-18BE-9941-911A-46D46DCED8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4D950B-AB95-41B3-A00F-02A5CC15F77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24544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4D950B-AB95-41B3-A00F-02A5CC15F77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5316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0956C-CC78-AF44-453B-A65848427B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6EDA94-C239-C18D-62C5-5D7AF256F9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7818AF-D43C-C1F6-7D18-759CB5447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CA6A-5F5C-48F4-94D6-740A2409038D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09DB20-DF0B-59F7-BF0E-46589B9DD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B0B283-B539-1176-8BB8-41716E9D7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46760-88A0-404C-AB85-E9BC3A0CBF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5580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5F675-52B4-9FC8-067E-EC1B41F21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59B098-C9E4-7E1D-BACF-DB47F81C62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CAE21-02A2-743F-7C17-CF3C87E27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CA6A-5F5C-48F4-94D6-740A2409038D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B86A73-8ABC-77AF-A64E-4B9FFCA9C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DD5615-E3D4-BB9C-4846-A17EE256F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46760-88A0-404C-AB85-E9BC3A0CBF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9616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8D5EA9-27AC-EB34-8CF5-BDCFDB0A47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E5D5F8-7D1F-B3E0-892B-5806E3262E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124CD0-E9D1-C019-5D04-021B80836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CA6A-5F5C-48F4-94D6-740A2409038D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D06EA5-30DA-5C89-DF3C-16A748AB4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06D26E-C8F2-8521-CFF0-3A87E16EE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46760-88A0-404C-AB85-E9BC3A0CBF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2118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9593A-9357-68DC-F2CD-0587AC1F2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FA92BE-B4BC-C39D-D4AF-4120842D35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12A06-9815-964F-6720-6E05A73EA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CA6A-5F5C-48F4-94D6-740A2409038D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78AC0-1854-90BE-E4DC-D45FA42E4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6C0878-D663-444A-0054-D11923ED0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46760-88A0-404C-AB85-E9BC3A0CBF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7910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B63AC-11DA-A1B3-10A4-8FF6E2234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DCE3FC-9EEA-7F9D-667C-1593C50812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2D6090-A4D9-452F-A690-93A2E1A15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CA6A-5F5C-48F4-94D6-740A2409038D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1456A3-C1A2-3EDA-875A-94369D856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13156B-A782-3274-EBD6-C2720BEA7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46760-88A0-404C-AB85-E9BC3A0CBF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2896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2F180-8BE1-C57C-C924-AA156C466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13CC3C-553C-28F7-F524-F963E05009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74B7B3-D785-A915-5E1A-3FCF91A41E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342648-E151-17EE-771D-ECB371F0F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CA6A-5F5C-48F4-94D6-740A2409038D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7BF0EC-D09B-A6D1-F02E-DD3070CB1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3754DC-AA9A-8A03-6F4F-94EA8B7DB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46760-88A0-404C-AB85-E9BC3A0CBF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25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4999E-5023-7F79-ACBE-C5A32B6E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1713C9-CDF9-7ABF-EF65-1E4A04CA8A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8D6994-6B94-E7FC-D7AD-0D56022CDE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F97434-843C-0B53-38C8-F11EE8A712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D904CE-C2AA-95F4-18F3-A437B710CC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77052A-3023-E7EA-19CA-11084AC00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CA6A-5F5C-48F4-94D6-740A2409038D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E6B4ED-2C7B-A630-0C00-67615F26A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4B0EDA-2316-71B5-63B4-5617BDCA1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46760-88A0-404C-AB85-E9BC3A0CBF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191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76EBB-2F19-AD36-6E79-F17A38FCB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65C6A4-601F-7608-4911-91B58C878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CA6A-5F5C-48F4-94D6-740A2409038D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C2949E-C0EC-41DE-48BC-4D1EBAAC2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8E997A-97AE-7248-E0FF-F9E295CC6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46760-88A0-404C-AB85-E9BC3A0CBF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5794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1FB45A-7AEF-7E70-CB4E-6BAED4BCB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CA6A-5F5C-48F4-94D6-740A2409038D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D1AF59-E4B7-2C24-7856-51C232E17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C2FE33-36C6-30C6-9012-262139C1B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46760-88A0-404C-AB85-E9BC3A0CBF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242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2897A-66E1-E579-B54E-04C2C5862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8FD45-3876-F9A5-7109-8897BBB5B7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C18BC2-D0E1-4B44-E994-094FBAAD1B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BE41A2-9088-C252-F198-80EE85219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CA6A-5F5C-48F4-94D6-740A2409038D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646D35-41AE-71A0-D560-DC767028B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508E67-035A-7134-F670-DE8AB9A90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46760-88A0-404C-AB85-E9BC3A0CBF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2029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5A8FF-29A2-07E2-2058-1A8DF5FD5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FE7B70-E9D4-CF8A-C35B-CF4A8DD678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4BB339-3B55-E2D5-7517-F33784EE9E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0FD3BD-13BD-1F57-2CC8-A044713F3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CA6A-5F5C-48F4-94D6-740A2409038D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B5A8C0-A1EC-397E-DFBE-AEF251E32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35BDE3-E9B1-62A1-9D4F-89CB41C5A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46760-88A0-404C-AB85-E9BC3A0CBF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376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70F5F9-31F7-E552-44BD-EC71E1393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0FB29D-7491-ADEC-354A-FAF7F4FAB1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63447A-F86D-2BD2-C65C-ABCED1B57C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FCA6A-5F5C-48F4-94D6-740A2409038D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A2EE42-BECE-46D5-C71D-DEC668C7A2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A04D95-0FEA-3627-49A2-4FB69EA4D3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46760-88A0-404C-AB85-E9BC3A0CBF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0775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teams.microsoft.com/l/meetup-join/19%3ameeting_MWY3NTBjNDMtODVkMi00YzNjLTk1YzYtNDdlOWE2MWZhNzBj%40thread.v2/0?context=%7b%22Tid%22%3a%2237c354b2-85b0-47f5-b222-07b48d774ee3%22%2c%22Oid%22%3a%2203baf0ed-5850-4a62-b3b6-2eaacdb27bf9%22%7d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teams.microsoft.com/l/meetup-join/19%3ameeting_Y2QzMWUzOWMtZDQ0ZC00OWQ5LTk3ZjctNTAyNDM5MDY2YjAx%40thread.v2/0?context=%7b%22Tid%22%3a%2237c354b2-85b0-47f5-b222-07b48d774ee3%22%2c%22Oid%22%3a%2203baf0ed-5850-4a62-b3b6-2eaacdb27bf9%22%7d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teams.microsoft.com/l/meetup-join/19%3ameeting_OTA2Yzg4ODYtNzYxZC00YTU4LThhOTktZjA5Njc5YjAwYWVk%40thread.v2/0?context=%7b%22Tid%22%3a%2237c354b2-85b0-47f5-b222-07b48d774ee3%22%2c%22Oid%22%3a%2203baf0ed-5850-4a62-b3b6-2eaacdb27bf9%22%7d" TargetMode="External"/><Relationship Id="rId5" Type="http://schemas.openxmlformats.org/officeDocument/2006/relationships/hyperlink" Target="https://teams.microsoft.com/l/meetup-join/19%3ameeting_ZDY3N2FmYjktYzI0MS00NjM3LWFkNjAtZTgxMmE4ZjI2MTc3%40thread.v2/0?context=%7b%22Tid%22%3a%2237c354b2-85b0-47f5-b222-07b48d774ee3%22%2c%22Oid%22%3a%2203baf0ed-5850-4a62-b3b6-2eaacdb27bf9%22%7d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ngland.nhs.uk/ahp/greener-ahp-hub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50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20EDF84-A3E6-E0AE-68CF-3B06E4B4F1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CA11EA8F-9B59-7FD8-0339-2FEE5218D290}"/>
              </a:ext>
            </a:extLst>
          </p:cNvPr>
          <p:cNvSpPr txBox="1">
            <a:spLocks/>
          </p:cNvSpPr>
          <p:nvPr/>
        </p:nvSpPr>
        <p:spPr>
          <a:xfrm>
            <a:off x="2771545" y="481758"/>
            <a:ext cx="6648909" cy="197605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7300" b="1" dirty="0">
                <a:solidFill>
                  <a:srgbClr val="000000"/>
                </a:solidFill>
                <a:latin typeface="Arial"/>
                <a:cs typeface="Arial"/>
              </a:rPr>
              <a:t>#GreenerAHP Week 2026</a:t>
            </a:r>
            <a:br>
              <a:rPr lang="en-GB" sz="5800" b="1" dirty="0">
                <a:latin typeface="Arial"/>
                <a:cs typeface="Arial"/>
              </a:rPr>
            </a:br>
            <a:b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4400" b="1" dirty="0">
                <a:latin typeface="Arial"/>
                <a:cs typeface="Arial"/>
              </a:rPr>
              <a:t>20 April – 24 April</a:t>
            </a:r>
            <a:br>
              <a:rPr lang="en-GB" sz="4400" b="1" dirty="0">
                <a:latin typeface="Arial"/>
                <a:cs typeface="Arial"/>
              </a:rPr>
            </a:br>
            <a:br>
              <a:rPr lang="en-GB" sz="4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400" b="1" dirty="0">
                <a:latin typeface="Arial"/>
                <a:cs typeface="Arial"/>
              </a:rPr>
            </a:br>
            <a:r>
              <a:rPr lang="en-GB" sz="4400" b="1" dirty="0">
                <a:latin typeface="Arial"/>
                <a:cs typeface="Arial"/>
              </a:rPr>
              <a:t>Click the session title to access the </a:t>
            </a:r>
            <a:br>
              <a:rPr lang="en-GB" sz="4400" b="1" dirty="0">
                <a:latin typeface="Arial"/>
                <a:cs typeface="Arial"/>
              </a:rPr>
            </a:br>
            <a:r>
              <a:rPr lang="en-GB" sz="4400" b="1" dirty="0">
                <a:latin typeface="Arial"/>
                <a:cs typeface="Arial"/>
              </a:rPr>
              <a:t>Office of the CAHPO virtual event</a:t>
            </a:r>
            <a:endParaRPr lang="en-GB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Picture 19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823541C5-97C6-ECFB-2283-90E1C1E9E13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870" y="180428"/>
            <a:ext cx="1289355" cy="1289355"/>
          </a:xfrm>
          <a:prstGeom prst="rect">
            <a:avLst/>
          </a:prstGeom>
        </p:spPr>
      </p:pic>
      <p:grpSp>
        <p:nvGrpSpPr>
          <p:cNvPr id="31" name="Groupe 43">
            <a:extLst>
              <a:ext uri="{FF2B5EF4-FFF2-40B4-BE49-F238E27FC236}">
                <a16:creationId xmlns:a16="http://schemas.microsoft.com/office/drawing/2014/main" id="{170B9481-7A20-E7A0-35ED-5C0674296489}"/>
              </a:ext>
            </a:extLst>
          </p:cNvPr>
          <p:cNvGrpSpPr/>
          <p:nvPr/>
        </p:nvGrpSpPr>
        <p:grpSpPr>
          <a:xfrm>
            <a:off x="3746500" y="2829284"/>
            <a:ext cx="1990748" cy="2505183"/>
            <a:chOff x="744458" y="2149583"/>
            <a:chExt cx="2966481" cy="3733057"/>
          </a:xfrm>
        </p:grpSpPr>
        <p:sp>
          <p:nvSpPr>
            <p:cNvPr id="32" name="Rectangle : coins arrondis 44">
              <a:extLst>
                <a:ext uri="{FF2B5EF4-FFF2-40B4-BE49-F238E27FC236}">
                  <a16:creationId xmlns:a16="http://schemas.microsoft.com/office/drawing/2014/main" id="{43637580-522C-2896-1155-71CA41837356}"/>
                </a:ext>
              </a:extLst>
            </p:cNvPr>
            <p:cNvSpPr/>
            <p:nvPr/>
          </p:nvSpPr>
          <p:spPr>
            <a:xfrm>
              <a:off x="744458" y="2792229"/>
              <a:ext cx="2966481" cy="3090411"/>
            </a:xfrm>
            <a:prstGeom prst="roundRect">
              <a:avLst>
                <a:gd name="adj" fmla="val 7410"/>
              </a:avLst>
            </a:prstGeom>
            <a:solidFill>
              <a:srgbClr val="F2F2F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91440" tIns="45720" rIns="91440" bIns="45720" rtlCol="0" anchor="ctr"/>
            <a:lstStyle/>
            <a:p>
              <a:pPr algn="ctr">
                <a:defRPr/>
              </a:pPr>
              <a:br>
                <a:rPr lang="en-GB" b="1" kern="0" dirty="0">
                  <a:latin typeface="Arial" panose="020B0604020202020204"/>
                </a:rPr>
              </a:br>
              <a:r>
                <a:rPr lang="en-GB" sz="1400" b="1" kern="0" dirty="0">
                  <a:solidFill>
                    <a:srgbClr val="227A5E"/>
                  </a:solidFill>
                  <a:latin typeface="Arial" panose="020B0604020202020204"/>
                  <a:cs typeface="Arial"/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Chief AHP Officer Spotlight Conversation with Chief Sustainability Officer</a:t>
              </a:r>
              <a:endParaRPr lang="en-GB" sz="1400" b="1" kern="0" dirty="0">
                <a:latin typeface="Arial" panose="020B0604020202020204"/>
                <a:cs typeface="Arial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33" name="Forme libre : forme 45">
              <a:extLst>
                <a:ext uri="{FF2B5EF4-FFF2-40B4-BE49-F238E27FC236}">
                  <a16:creationId xmlns:a16="http://schemas.microsoft.com/office/drawing/2014/main" id="{EAC4CDD9-6170-7664-3544-98A8677E58CE}"/>
                </a:ext>
              </a:extLst>
            </p:cNvPr>
            <p:cNvSpPr/>
            <p:nvPr/>
          </p:nvSpPr>
          <p:spPr>
            <a:xfrm>
              <a:off x="759699" y="2361260"/>
              <a:ext cx="2935415" cy="883386"/>
            </a:xfrm>
            <a:custGeom>
              <a:avLst/>
              <a:gdLst>
                <a:gd name="connsiteX0" fmla="*/ 2466386 w 2935414"/>
                <a:gd name="connsiteY0" fmla="*/ 48431 h 883386"/>
                <a:gd name="connsiteX1" fmla="*/ 2330438 w 2935414"/>
                <a:gd name="connsiteY1" fmla="*/ 184379 h 883386"/>
                <a:gd name="connsiteX2" fmla="*/ 2466386 w 2935414"/>
                <a:gd name="connsiteY2" fmla="*/ 320327 h 883386"/>
                <a:gd name="connsiteX3" fmla="*/ 2602334 w 2935414"/>
                <a:gd name="connsiteY3" fmla="*/ 184379 h 883386"/>
                <a:gd name="connsiteX4" fmla="*/ 2466386 w 2935414"/>
                <a:gd name="connsiteY4" fmla="*/ 48431 h 883386"/>
                <a:gd name="connsiteX5" fmla="*/ 527693 w 2935414"/>
                <a:gd name="connsiteY5" fmla="*/ 48431 h 883386"/>
                <a:gd name="connsiteX6" fmla="*/ 391745 w 2935414"/>
                <a:gd name="connsiteY6" fmla="*/ 184379 h 883386"/>
                <a:gd name="connsiteX7" fmla="*/ 527693 w 2935414"/>
                <a:gd name="connsiteY7" fmla="*/ 320327 h 883386"/>
                <a:gd name="connsiteX8" fmla="*/ 663641 w 2935414"/>
                <a:gd name="connsiteY8" fmla="*/ 184379 h 883386"/>
                <a:gd name="connsiteX9" fmla="*/ 527693 w 2935414"/>
                <a:gd name="connsiteY9" fmla="*/ 48431 h 883386"/>
                <a:gd name="connsiteX10" fmla="*/ 235723 w 2935414"/>
                <a:gd name="connsiteY10" fmla="*/ 0 h 883386"/>
                <a:gd name="connsiteX11" fmla="*/ 2699691 w 2935414"/>
                <a:gd name="connsiteY11" fmla="*/ 0 h 883386"/>
                <a:gd name="connsiteX12" fmla="*/ 2935414 w 2935414"/>
                <a:gd name="connsiteY12" fmla="*/ 235723 h 883386"/>
                <a:gd name="connsiteX13" fmla="*/ 2935414 w 2935414"/>
                <a:gd name="connsiteY13" fmla="*/ 883386 h 883386"/>
                <a:gd name="connsiteX14" fmla="*/ 0 w 2935414"/>
                <a:gd name="connsiteY14" fmla="*/ 883386 h 883386"/>
                <a:gd name="connsiteX15" fmla="*/ 0 w 2935414"/>
                <a:gd name="connsiteY15" fmla="*/ 235723 h 883386"/>
                <a:gd name="connsiteX16" fmla="*/ 235723 w 2935414"/>
                <a:gd name="connsiteY16" fmla="*/ 0 h 8833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935414" h="883386">
                  <a:moveTo>
                    <a:pt x="2466386" y="48431"/>
                  </a:moveTo>
                  <a:cubicBezTo>
                    <a:pt x="2391304" y="48431"/>
                    <a:pt x="2330438" y="109297"/>
                    <a:pt x="2330438" y="184379"/>
                  </a:cubicBezTo>
                  <a:cubicBezTo>
                    <a:pt x="2330438" y="259461"/>
                    <a:pt x="2391304" y="320327"/>
                    <a:pt x="2466386" y="320327"/>
                  </a:cubicBezTo>
                  <a:cubicBezTo>
                    <a:pt x="2541468" y="320327"/>
                    <a:pt x="2602334" y="259461"/>
                    <a:pt x="2602334" y="184379"/>
                  </a:cubicBezTo>
                  <a:cubicBezTo>
                    <a:pt x="2602334" y="109297"/>
                    <a:pt x="2541468" y="48431"/>
                    <a:pt x="2466386" y="48431"/>
                  </a:cubicBezTo>
                  <a:close/>
                  <a:moveTo>
                    <a:pt x="527693" y="48431"/>
                  </a:moveTo>
                  <a:cubicBezTo>
                    <a:pt x="452611" y="48431"/>
                    <a:pt x="391745" y="109297"/>
                    <a:pt x="391745" y="184379"/>
                  </a:cubicBezTo>
                  <a:cubicBezTo>
                    <a:pt x="391745" y="259461"/>
                    <a:pt x="452611" y="320327"/>
                    <a:pt x="527693" y="320327"/>
                  </a:cubicBezTo>
                  <a:cubicBezTo>
                    <a:pt x="602775" y="320327"/>
                    <a:pt x="663641" y="259461"/>
                    <a:pt x="663641" y="184379"/>
                  </a:cubicBezTo>
                  <a:cubicBezTo>
                    <a:pt x="663641" y="109297"/>
                    <a:pt x="602775" y="48431"/>
                    <a:pt x="527693" y="48431"/>
                  </a:cubicBezTo>
                  <a:close/>
                  <a:moveTo>
                    <a:pt x="235723" y="0"/>
                  </a:moveTo>
                  <a:lnTo>
                    <a:pt x="2699691" y="0"/>
                  </a:lnTo>
                  <a:cubicBezTo>
                    <a:pt x="2829877" y="0"/>
                    <a:pt x="2935414" y="105537"/>
                    <a:pt x="2935414" y="235723"/>
                  </a:cubicBezTo>
                  <a:lnTo>
                    <a:pt x="2935414" y="883386"/>
                  </a:lnTo>
                  <a:lnTo>
                    <a:pt x="0" y="883386"/>
                  </a:lnTo>
                  <a:lnTo>
                    <a:pt x="0" y="235723"/>
                  </a:lnTo>
                  <a:cubicBezTo>
                    <a:pt x="0" y="105537"/>
                    <a:pt x="105537" y="0"/>
                    <a:pt x="235723" y="0"/>
                  </a:cubicBezTo>
                  <a:close/>
                </a:path>
              </a:pathLst>
            </a:custGeom>
            <a:solidFill>
              <a:srgbClr val="227A5E"/>
            </a:solidFill>
            <a:ln w="28575" cap="flat" cmpd="sng" algn="ctr">
              <a:solidFill>
                <a:srgbClr val="227A5E"/>
              </a:solidFill>
              <a:prstDash val="solid"/>
              <a:miter lim="800000"/>
            </a:ln>
            <a:effectLst/>
          </p:spPr>
          <p:txBody>
            <a:bodyPr wrap="square" lIns="91440" tIns="45720" rIns="91440" bIns="45720" rtlCol="0" anchor="ctr">
              <a:noAutofit/>
            </a:bodyPr>
            <a:lstStyle/>
            <a:p>
              <a:pPr algn="ctr">
                <a:defRPr/>
              </a:pPr>
              <a:r>
                <a:rPr lang="en-GB" sz="1600" b="1" kern="0" dirty="0">
                  <a:solidFill>
                    <a:prstClr val="white"/>
                  </a:solidFill>
                  <a:latin typeface="Arial" panose="020B0604020202020204"/>
                </a:rPr>
                <a:t>22 April</a:t>
              </a:r>
              <a:br>
                <a:rPr lang="en-GB" sz="1600" kern="0" dirty="0">
                  <a:solidFill>
                    <a:prstClr val="white"/>
                  </a:solidFill>
                  <a:latin typeface="Arial" panose="020B0604020202020204"/>
                </a:rPr>
              </a:br>
              <a:r>
                <a:rPr lang="en-GB" sz="1400" kern="0" dirty="0">
                  <a:solidFill>
                    <a:prstClr val="white"/>
                  </a:solidFill>
                  <a:latin typeface="Arial" panose="020B0604020202020204"/>
                </a:rPr>
                <a:t>13:00-13:30</a:t>
              </a:r>
              <a:endPara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34" name="Rectangle : coins arrondis 46">
              <a:extLst>
                <a:ext uri="{FF2B5EF4-FFF2-40B4-BE49-F238E27FC236}">
                  <a16:creationId xmlns:a16="http://schemas.microsoft.com/office/drawing/2014/main" id="{C3B5907F-E5A2-844E-8314-4965509DA7A3}"/>
                </a:ext>
              </a:extLst>
            </p:cNvPr>
            <p:cNvSpPr/>
            <p:nvPr/>
          </p:nvSpPr>
          <p:spPr>
            <a:xfrm>
              <a:off x="1220994" y="2149584"/>
              <a:ext cx="144988" cy="423351"/>
            </a:xfrm>
            <a:prstGeom prst="roundRect">
              <a:avLst>
                <a:gd name="adj" fmla="val 50000"/>
              </a:avLst>
            </a:prstGeom>
            <a:solidFill>
              <a:srgbClr val="D9D9D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35" name="Rectangle : coins arrondis 47">
              <a:extLst>
                <a:ext uri="{FF2B5EF4-FFF2-40B4-BE49-F238E27FC236}">
                  <a16:creationId xmlns:a16="http://schemas.microsoft.com/office/drawing/2014/main" id="{1FD0F98A-8C93-0C11-5A9A-1FAD520FB07E}"/>
                </a:ext>
              </a:extLst>
            </p:cNvPr>
            <p:cNvSpPr/>
            <p:nvPr/>
          </p:nvSpPr>
          <p:spPr>
            <a:xfrm>
              <a:off x="3159687" y="2149583"/>
              <a:ext cx="144988" cy="423351"/>
            </a:xfrm>
            <a:prstGeom prst="roundRect">
              <a:avLst>
                <a:gd name="adj" fmla="val 50000"/>
              </a:avLst>
            </a:prstGeom>
            <a:solidFill>
              <a:srgbClr val="D9D9D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grpSp>
        <p:nvGrpSpPr>
          <p:cNvPr id="36" name="Groupe 48">
            <a:extLst>
              <a:ext uri="{FF2B5EF4-FFF2-40B4-BE49-F238E27FC236}">
                <a16:creationId xmlns:a16="http://schemas.microsoft.com/office/drawing/2014/main" id="{C4616EB8-CB8A-6099-FBB7-959349437883}"/>
              </a:ext>
            </a:extLst>
          </p:cNvPr>
          <p:cNvGrpSpPr/>
          <p:nvPr/>
        </p:nvGrpSpPr>
        <p:grpSpPr>
          <a:xfrm>
            <a:off x="6430042" y="2833400"/>
            <a:ext cx="1990748" cy="2505183"/>
            <a:chOff x="744458" y="2149583"/>
            <a:chExt cx="2966481" cy="3733057"/>
          </a:xfrm>
        </p:grpSpPr>
        <p:sp>
          <p:nvSpPr>
            <p:cNvPr id="37" name="Rectangle : coins arrondis 49">
              <a:extLst>
                <a:ext uri="{FF2B5EF4-FFF2-40B4-BE49-F238E27FC236}">
                  <a16:creationId xmlns:a16="http://schemas.microsoft.com/office/drawing/2014/main" id="{CDAE3419-5295-203B-3A27-BCB3263B0552}"/>
                </a:ext>
              </a:extLst>
            </p:cNvPr>
            <p:cNvSpPr/>
            <p:nvPr/>
          </p:nvSpPr>
          <p:spPr>
            <a:xfrm>
              <a:off x="744458" y="2792229"/>
              <a:ext cx="2966481" cy="3090411"/>
            </a:xfrm>
            <a:prstGeom prst="roundRect">
              <a:avLst>
                <a:gd name="adj" fmla="val 7410"/>
              </a:avLst>
            </a:prstGeom>
            <a:solidFill>
              <a:srgbClr val="F2F2F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91440" tIns="45720" rIns="91440" bIns="45720" rtlCol="0" anchor="ctr"/>
            <a:lstStyle/>
            <a:p>
              <a:pPr algn="ctr">
                <a:defRPr/>
              </a:pPr>
              <a:endParaRPr lang="en-GB" sz="1400" b="1" kern="0" dirty="0">
                <a:latin typeface="Arial" panose="020B0604020202020204"/>
              </a:endParaRPr>
            </a:p>
            <a:p>
              <a:pPr algn="ctr">
                <a:defRPr/>
              </a:pPr>
              <a:endParaRPr lang="en-GB" sz="1400" b="1" kern="0" dirty="0">
                <a:latin typeface="Arial" panose="020B0604020202020204"/>
                <a:cs typeface="Arial"/>
              </a:endParaRPr>
            </a:p>
            <a:p>
              <a:pPr algn="ctr">
                <a:defRPr/>
              </a:pPr>
              <a:endParaRPr lang="en-GB" sz="1400" b="1" kern="0" dirty="0">
                <a:latin typeface="Arial" panose="020B0604020202020204"/>
              </a:endParaRPr>
            </a:p>
            <a:p>
              <a:pPr algn="ctr">
                <a:defRPr/>
              </a:pPr>
              <a:r>
                <a:rPr lang="en-GB" sz="1400" b="1" kern="0" dirty="0">
                  <a:solidFill>
                    <a:srgbClr val="227A5E"/>
                  </a:solidFill>
                  <a:latin typeface="Arial" panose="020B0604020202020204"/>
                  <a:hlinkClick r:id="rId6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Carbon Calculator session</a:t>
              </a:r>
              <a:br>
                <a:rPr lang="en-GB" sz="1400" b="1" kern="0" dirty="0">
                  <a:solidFill>
                    <a:srgbClr val="227A5E"/>
                  </a:solidFill>
                  <a:latin typeface="Arial" panose="020B0604020202020204"/>
                  <a:cs typeface="Arial"/>
                </a:rPr>
              </a:br>
              <a:br>
                <a:rPr lang="en-GB" b="1" kern="0" dirty="0">
                  <a:latin typeface="Arial" panose="020B0604020202020204"/>
                </a:rPr>
              </a:br>
              <a:endParaRPr lang="en-GB" b="1" kern="0" dirty="0">
                <a:latin typeface="Arial" panose="020B0604020202020204"/>
                <a:cs typeface="Arial"/>
              </a:endParaRPr>
            </a:p>
          </p:txBody>
        </p:sp>
        <p:sp>
          <p:nvSpPr>
            <p:cNvPr id="38" name="Forme libre : forme 50">
              <a:extLst>
                <a:ext uri="{FF2B5EF4-FFF2-40B4-BE49-F238E27FC236}">
                  <a16:creationId xmlns:a16="http://schemas.microsoft.com/office/drawing/2014/main" id="{03310FE1-4227-6D89-681F-9D9792FEA11E}"/>
                </a:ext>
              </a:extLst>
            </p:cNvPr>
            <p:cNvSpPr/>
            <p:nvPr/>
          </p:nvSpPr>
          <p:spPr>
            <a:xfrm>
              <a:off x="759699" y="2361259"/>
              <a:ext cx="2935414" cy="883386"/>
            </a:xfrm>
            <a:custGeom>
              <a:avLst/>
              <a:gdLst>
                <a:gd name="connsiteX0" fmla="*/ 2466386 w 2935414"/>
                <a:gd name="connsiteY0" fmla="*/ 48431 h 883386"/>
                <a:gd name="connsiteX1" fmla="*/ 2330438 w 2935414"/>
                <a:gd name="connsiteY1" fmla="*/ 184379 h 883386"/>
                <a:gd name="connsiteX2" fmla="*/ 2466386 w 2935414"/>
                <a:gd name="connsiteY2" fmla="*/ 320327 h 883386"/>
                <a:gd name="connsiteX3" fmla="*/ 2602334 w 2935414"/>
                <a:gd name="connsiteY3" fmla="*/ 184379 h 883386"/>
                <a:gd name="connsiteX4" fmla="*/ 2466386 w 2935414"/>
                <a:gd name="connsiteY4" fmla="*/ 48431 h 883386"/>
                <a:gd name="connsiteX5" fmla="*/ 527693 w 2935414"/>
                <a:gd name="connsiteY5" fmla="*/ 48431 h 883386"/>
                <a:gd name="connsiteX6" fmla="*/ 391745 w 2935414"/>
                <a:gd name="connsiteY6" fmla="*/ 184379 h 883386"/>
                <a:gd name="connsiteX7" fmla="*/ 527693 w 2935414"/>
                <a:gd name="connsiteY7" fmla="*/ 320327 h 883386"/>
                <a:gd name="connsiteX8" fmla="*/ 663641 w 2935414"/>
                <a:gd name="connsiteY8" fmla="*/ 184379 h 883386"/>
                <a:gd name="connsiteX9" fmla="*/ 527693 w 2935414"/>
                <a:gd name="connsiteY9" fmla="*/ 48431 h 883386"/>
                <a:gd name="connsiteX10" fmla="*/ 235723 w 2935414"/>
                <a:gd name="connsiteY10" fmla="*/ 0 h 883386"/>
                <a:gd name="connsiteX11" fmla="*/ 2699691 w 2935414"/>
                <a:gd name="connsiteY11" fmla="*/ 0 h 883386"/>
                <a:gd name="connsiteX12" fmla="*/ 2935414 w 2935414"/>
                <a:gd name="connsiteY12" fmla="*/ 235723 h 883386"/>
                <a:gd name="connsiteX13" fmla="*/ 2935414 w 2935414"/>
                <a:gd name="connsiteY13" fmla="*/ 883386 h 883386"/>
                <a:gd name="connsiteX14" fmla="*/ 0 w 2935414"/>
                <a:gd name="connsiteY14" fmla="*/ 883386 h 883386"/>
                <a:gd name="connsiteX15" fmla="*/ 0 w 2935414"/>
                <a:gd name="connsiteY15" fmla="*/ 235723 h 883386"/>
                <a:gd name="connsiteX16" fmla="*/ 235723 w 2935414"/>
                <a:gd name="connsiteY16" fmla="*/ 0 h 8833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935414" h="883386">
                  <a:moveTo>
                    <a:pt x="2466386" y="48431"/>
                  </a:moveTo>
                  <a:cubicBezTo>
                    <a:pt x="2391304" y="48431"/>
                    <a:pt x="2330438" y="109297"/>
                    <a:pt x="2330438" y="184379"/>
                  </a:cubicBezTo>
                  <a:cubicBezTo>
                    <a:pt x="2330438" y="259461"/>
                    <a:pt x="2391304" y="320327"/>
                    <a:pt x="2466386" y="320327"/>
                  </a:cubicBezTo>
                  <a:cubicBezTo>
                    <a:pt x="2541468" y="320327"/>
                    <a:pt x="2602334" y="259461"/>
                    <a:pt x="2602334" y="184379"/>
                  </a:cubicBezTo>
                  <a:cubicBezTo>
                    <a:pt x="2602334" y="109297"/>
                    <a:pt x="2541468" y="48431"/>
                    <a:pt x="2466386" y="48431"/>
                  </a:cubicBezTo>
                  <a:close/>
                  <a:moveTo>
                    <a:pt x="527693" y="48431"/>
                  </a:moveTo>
                  <a:cubicBezTo>
                    <a:pt x="452611" y="48431"/>
                    <a:pt x="391745" y="109297"/>
                    <a:pt x="391745" y="184379"/>
                  </a:cubicBezTo>
                  <a:cubicBezTo>
                    <a:pt x="391745" y="259461"/>
                    <a:pt x="452611" y="320327"/>
                    <a:pt x="527693" y="320327"/>
                  </a:cubicBezTo>
                  <a:cubicBezTo>
                    <a:pt x="602775" y="320327"/>
                    <a:pt x="663641" y="259461"/>
                    <a:pt x="663641" y="184379"/>
                  </a:cubicBezTo>
                  <a:cubicBezTo>
                    <a:pt x="663641" y="109297"/>
                    <a:pt x="602775" y="48431"/>
                    <a:pt x="527693" y="48431"/>
                  </a:cubicBezTo>
                  <a:close/>
                  <a:moveTo>
                    <a:pt x="235723" y="0"/>
                  </a:moveTo>
                  <a:lnTo>
                    <a:pt x="2699691" y="0"/>
                  </a:lnTo>
                  <a:cubicBezTo>
                    <a:pt x="2829877" y="0"/>
                    <a:pt x="2935414" y="105537"/>
                    <a:pt x="2935414" y="235723"/>
                  </a:cubicBezTo>
                  <a:lnTo>
                    <a:pt x="2935414" y="883386"/>
                  </a:lnTo>
                  <a:lnTo>
                    <a:pt x="0" y="883386"/>
                  </a:lnTo>
                  <a:lnTo>
                    <a:pt x="0" y="235723"/>
                  </a:lnTo>
                  <a:cubicBezTo>
                    <a:pt x="0" y="105537"/>
                    <a:pt x="105537" y="0"/>
                    <a:pt x="235723" y="0"/>
                  </a:cubicBezTo>
                  <a:close/>
                </a:path>
              </a:pathLst>
            </a:custGeom>
            <a:solidFill>
              <a:srgbClr val="227A5E"/>
            </a:solidFill>
            <a:ln w="28575" cap="flat" cmpd="sng" algn="ctr">
              <a:solidFill>
                <a:srgbClr val="227A5E"/>
              </a:solidFill>
              <a:prstDash val="solid"/>
              <a:miter lim="800000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600" b="1" kern="0" dirty="0">
                  <a:solidFill>
                    <a:prstClr val="white"/>
                  </a:solidFill>
                  <a:latin typeface="Arial" panose="020B0604020202020204"/>
                </a:rPr>
                <a:t>23 April</a:t>
              </a:r>
              <a:br>
                <a:rPr lang="en-GB" sz="1600" b="1" kern="0" dirty="0">
                  <a:solidFill>
                    <a:prstClr val="white"/>
                  </a:solidFill>
                  <a:latin typeface="Arial" panose="020B0604020202020204"/>
                </a:rPr>
              </a:br>
              <a:r>
                <a:rPr lang="en-GB" sz="1400" kern="0" dirty="0">
                  <a:solidFill>
                    <a:prstClr val="white"/>
                  </a:solidFill>
                  <a:latin typeface="Arial" panose="020B0604020202020204"/>
                </a:rPr>
                <a:t>11:00-12:00</a:t>
              </a:r>
              <a:endParaRPr kumimoji="0" lang="en-GB" sz="14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39" name="Rectangle : coins arrondis 51">
              <a:extLst>
                <a:ext uri="{FF2B5EF4-FFF2-40B4-BE49-F238E27FC236}">
                  <a16:creationId xmlns:a16="http://schemas.microsoft.com/office/drawing/2014/main" id="{FB7C6903-4FF8-CFA3-2B2D-C8AFD65C2F37}"/>
                </a:ext>
              </a:extLst>
            </p:cNvPr>
            <p:cNvSpPr/>
            <p:nvPr/>
          </p:nvSpPr>
          <p:spPr>
            <a:xfrm>
              <a:off x="1220994" y="2149584"/>
              <a:ext cx="144988" cy="423351"/>
            </a:xfrm>
            <a:prstGeom prst="roundRect">
              <a:avLst>
                <a:gd name="adj" fmla="val 50000"/>
              </a:avLst>
            </a:prstGeom>
            <a:solidFill>
              <a:srgbClr val="D9D9D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40" name="Rectangle : coins arrondis 52">
              <a:extLst>
                <a:ext uri="{FF2B5EF4-FFF2-40B4-BE49-F238E27FC236}">
                  <a16:creationId xmlns:a16="http://schemas.microsoft.com/office/drawing/2014/main" id="{F9CC3DDB-F516-4D06-3859-6F3F7192ED2A}"/>
                </a:ext>
              </a:extLst>
            </p:cNvPr>
            <p:cNvSpPr/>
            <p:nvPr/>
          </p:nvSpPr>
          <p:spPr>
            <a:xfrm>
              <a:off x="3159687" y="2149583"/>
              <a:ext cx="144988" cy="423351"/>
            </a:xfrm>
            <a:prstGeom prst="roundRect">
              <a:avLst>
                <a:gd name="adj" fmla="val 50000"/>
              </a:avLst>
            </a:prstGeom>
            <a:solidFill>
              <a:srgbClr val="D9D9D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grpSp>
        <p:nvGrpSpPr>
          <p:cNvPr id="59" name="Groupe 48">
            <a:extLst>
              <a:ext uri="{FF2B5EF4-FFF2-40B4-BE49-F238E27FC236}">
                <a16:creationId xmlns:a16="http://schemas.microsoft.com/office/drawing/2014/main" id="{11C4E812-3A3C-7D21-65C2-DC56F489DDA2}"/>
              </a:ext>
            </a:extLst>
          </p:cNvPr>
          <p:cNvGrpSpPr/>
          <p:nvPr/>
        </p:nvGrpSpPr>
        <p:grpSpPr>
          <a:xfrm>
            <a:off x="9111097" y="2833399"/>
            <a:ext cx="1990748" cy="2505182"/>
            <a:chOff x="744458" y="2149583"/>
            <a:chExt cx="2966481" cy="3733057"/>
          </a:xfrm>
        </p:grpSpPr>
        <p:sp>
          <p:nvSpPr>
            <p:cNvPr id="60" name="Rectangle : coins arrondis 49">
              <a:extLst>
                <a:ext uri="{FF2B5EF4-FFF2-40B4-BE49-F238E27FC236}">
                  <a16:creationId xmlns:a16="http://schemas.microsoft.com/office/drawing/2014/main" id="{D233EB86-AF55-C526-CEC7-D5AEB62B13EF}"/>
                </a:ext>
              </a:extLst>
            </p:cNvPr>
            <p:cNvSpPr/>
            <p:nvPr/>
          </p:nvSpPr>
          <p:spPr>
            <a:xfrm>
              <a:off x="744458" y="2792229"/>
              <a:ext cx="2966481" cy="3090411"/>
            </a:xfrm>
            <a:prstGeom prst="roundRect">
              <a:avLst>
                <a:gd name="adj" fmla="val 7410"/>
              </a:avLst>
            </a:prstGeom>
            <a:solidFill>
              <a:srgbClr val="F2F2F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91440" tIns="45720" rIns="91440" bIns="45720" rtlCol="0" anchor="ctr"/>
            <a:lstStyle/>
            <a:p>
              <a:pPr algn="ctr">
                <a:defRPr/>
              </a:pPr>
              <a:endParaRPr lang="en-GB" sz="1400" b="1" kern="0" dirty="0">
                <a:latin typeface="Arial" panose="020B0604020202020204"/>
              </a:endParaRPr>
            </a:p>
            <a:p>
              <a:pPr algn="ctr">
                <a:defRPr/>
              </a:pPr>
              <a:br>
                <a:rPr lang="en-GB" sz="1400" b="1" kern="0" dirty="0">
                  <a:latin typeface="Arial" panose="020B0604020202020204"/>
                  <a:cs typeface="Arial"/>
                </a:rPr>
              </a:br>
              <a:endParaRPr lang="en-GB" sz="1400" b="1" kern="0" dirty="0">
                <a:latin typeface="Arial" panose="020B0604020202020204"/>
                <a:cs typeface="Arial"/>
              </a:endParaRPr>
            </a:p>
            <a:p>
              <a:pPr algn="ctr">
                <a:defRPr/>
              </a:pPr>
              <a:r>
                <a:rPr lang="en-GB" sz="1400" b="1" kern="0" dirty="0">
                  <a:solidFill>
                    <a:srgbClr val="227A5E"/>
                  </a:solidFill>
                  <a:latin typeface="Arial" panose="020B0604020202020204"/>
                  <a:hlinkClick r:id="rId7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Digital sustainability session</a:t>
              </a:r>
              <a:br>
                <a:rPr lang="en-GB" b="1" kern="0" dirty="0">
                  <a:latin typeface="Arial" panose="020B0604020202020204"/>
                </a:rPr>
              </a:br>
              <a:br>
                <a:rPr lang="en-GB" b="1" kern="0" dirty="0">
                  <a:latin typeface="Arial" panose="020B0604020202020204"/>
                </a:rPr>
              </a:br>
              <a:endParaRPr lang="en-GB" b="1" kern="0" dirty="0">
                <a:latin typeface="Arial" panose="020B0604020202020204"/>
                <a:cs typeface="Arial"/>
              </a:endParaRPr>
            </a:p>
          </p:txBody>
        </p:sp>
        <p:sp>
          <p:nvSpPr>
            <p:cNvPr id="61" name="Forme libre : forme 50">
              <a:extLst>
                <a:ext uri="{FF2B5EF4-FFF2-40B4-BE49-F238E27FC236}">
                  <a16:creationId xmlns:a16="http://schemas.microsoft.com/office/drawing/2014/main" id="{08D17113-D63F-3278-B510-D8C4AC9074DE}"/>
                </a:ext>
              </a:extLst>
            </p:cNvPr>
            <p:cNvSpPr/>
            <p:nvPr/>
          </p:nvSpPr>
          <p:spPr>
            <a:xfrm>
              <a:off x="759699" y="2361260"/>
              <a:ext cx="2935415" cy="883386"/>
            </a:xfrm>
            <a:custGeom>
              <a:avLst/>
              <a:gdLst>
                <a:gd name="connsiteX0" fmla="*/ 2466386 w 2935414"/>
                <a:gd name="connsiteY0" fmla="*/ 48431 h 883386"/>
                <a:gd name="connsiteX1" fmla="*/ 2330438 w 2935414"/>
                <a:gd name="connsiteY1" fmla="*/ 184379 h 883386"/>
                <a:gd name="connsiteX2" fmla="*/ 2466386 w 2935414"/>
                <a:gd name="connsiteY2" fmla="*/ 320327 h 883386"/>
                <a:gd name="connsiteX3" fmla="*/ 2602334 w 2935414"/>
                <a:gd name="connsiteY3" fmla="*/ 184379 h 883386"/>
                <a:gd name="connsiteX4" fmla="*/ 2466386 w 2935414"/>
                <a:gd name="connsiteY4" fmla="*/ 48431 h 883386"/>
                <a:gd name="connsiteX5" fmla="*/ 527693 w 2935414"/>
                <a:gd name="connsiteY5" fmla="*/ 48431 h 883386"/>
                <a:gd name="connsiteX6" fmla="*/ 391745 w 2935414"/>
                <a:gd name="connsiteY6" fmla="*/ 184379 h 883386"/>
                <a:gd name="connsiteX7" fmla="*/ 527693 w 2935414"/>
                <a:gd name="connsiteY7" fmla="*/ 320327 h 883386"/>
                <a:gd name="connsiteX8" fmla="*/ 663641 w 2935414"/>
                <a:gd name="connsiteY8" fmla="*/ 184379 h 883386"/>
                <a:gd name="connsiteX9" fmla="*/ 527693 w 2935414"/>
                <a:gd name="connsiteY9" fmla="*/ 48431 h 883386"/>
                <a:gd name="connsiteX10" fmla="*/ 235723 w 2935414"/>
                <a:gd name="connsiteY10" fmla="*/ 0 h 883386"/>
                <a:gd name="connsiteX11" fmla="*/ 2699691 w 2935414"/>
                <a:gd name="connsiteY11" fmla="*/ 0 h 883386"/>
                <a:gd name="connsiteX12" fmla="*/ 2935414 w 2935414"/>
                <a:gd name="connsiteY12" fmla="*/ 235723 h 883386"/>
                <a:gd name="connsiteX13" fmla="*/ 2935414 w 2935414"/>
                <a:gd name="connsiteY13" fmla="*/ 883386 h 883386"/>
                <a:gd name="connsiteX14" fmla="*/ 0 w 2935414"/>
                <a:gd name="connsiteY14" fmla="*/ 883386 h 883386"/>
                <a:gd name="connsiteX15" fmla="*/ 0 w 2935414"/>
                <a:gd name="connsiteY15" fmla="*/ 235723 h 883386"/>
                <a:gd name="connsiteX16" fmla="*/ 235723 w 2935414"/>
                <a:gd name="connsiteY16" fmla="*/ 0 h 8833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935414" h="883386">
                  <a:moveTo>
                    <a:pt x="2466386" y="48431"/>
                  </a:moveTo>
                  <a:cubicBezTo>
                    <a:pt x="2391304" y="48431"/>
                    <a:pt x="2330438" y="109297"/>
                    <a:pt x="2330438" y="184379"/>
                  </a:cubicBezTo>
                  <a:cubicBezTo>
                    <a:pt x="2330438" y="259461"/>
                    <a:pt x="2391304" y="320327"/>
                    <a:pt x="2466386" y="320327"/>
                  </a:cubicBezTo>
                  <a:cubicBezTo>
                    <a:pt x="2541468" y="320327"/>
                    <a:pt x="2602334" y="259461"/>
                    <a:pt x="2602334" y="184379"/>
                  </a:cubicBezTo>
                  <a:cubicBezTo>
                    <a:pt x="2602334" y="109297"/>
                    <a:pt x="2541468" y="48431"/>
                    <a:pt x="2466386" y="48431"/>
                  </a:cubicBezTo>
                  <a:close/>
                  <a:moveTo>
                    <a:pt x="527693" y="48431"/>
                  </a:moveTo>
                  <a:cubicBezTo>
                    <a:pt x="452611" y="48431"/>
                    <a:pt x="391745" y="109297"/>
                    <a:pt x="391745" y="184379"/>
                  </a:cubicBezTo>
                  <a:cubicBezTo>
                    <a:pt x="391745" y="259461"/>
                    <a:pt x="452611" y="320327"/>
                    <a:pt x="527693" y="320327"/>
                  </a:cubicBezTo>
                  <a:cubicBezTo>
                    <a:pt x="602775" y="320327"/>
                    <a:pt x="663641" y="259461"/>
                    <a:pt x="663641" y="184379"/>
                  </a:cubicBezTo>
                  <a:cubicBezTo>
                    <a:pt x="663641" y="109297"/>
                    <a:pt x="602775" y="48431"/>
                    <a:pt x="527693" y="48431"/>
                  </a:cubicBezTo>
                  <a:close/>
                  <a:moveTo>
                    <a:pt x="235723" y="0"/>
                  </a:moveTo>
                  <a:lnTo>
                    <a:pt x="2699691" y="0"/>
                  </a:lnTo>
                  <a:cubicBezTo>
                    <a:pt x="2829877" y="0"/>
                    <a:pt x="2935414" y="105537"/>
                    <a:pt x="2935414" y="235723"/>
                  </a:cubicBezTo>
                  <a:lnTo>
                    <a:pt x="2935414" y="883386"/>
                  </a:lnTo>
                  <a:lnTo>
                    <a:pt x="0" y="883386"/>
                  </a:lnTo>
                  <a:lnTo>
                    <a:pt x="0" y="235723"/>
                  </a:lnTo>
                  <a:cubicBezTo>
                    <a:pt x="0" y="105537"/>
                    <a:pt x="105537" y="0"/>
                    <a:pt x="235723" y="0"/>
                  </a:cubicBezTo>
                  <a:close/>
                </a:path>
              </a:pathLst>
            </a:custGeom>
            <a:solidFill>
              <a:srgbClr val="227A5E"/>
            </a:solidFill>
            <a:ln w="28575" cap="flat" cmpd="sng" algn="ctr">
              <a:solidFill>
                <a:srgbClr val="227A5E"/>
              </a:solidFill>
              <a:prstDash val="solid"/>
              <a:miter lim="800000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600" b="1" kern="0" dirty="0">
                  <a:solidFill>
                    <a:prstClr val="white"/>
                  </a:solidFill>
                  <a:latin typeface="Arial" panose="020B0604020202020204"/>
                </a:rPr>
                <a:t>24 April</a:t>
              </a:r>
              <a:br>
                <a:rPr lang="en-GB" sz="1600" b="1" kern="0" dirty="0">
                  <a:solidFill>
                    <a:prstClr val="white"/>
                  </a:solidFill>
                  <a:latin typeface="Arial" panose="020B0604020202020204"/>
                </a:rPr>
              </a:br>
              <a:r>
                <a:rPr lang="en-GB" sz="1400" kern="0" dirty="0">
                  <a:solidFill>
                    <a:prstClr val="white"/>
                  </a:solidFill>
                  <a:latin typeface="Arial" panose="020B0604020202020204"/>
                </a:rPr>
                <a:t>11:00-12:00</a:t>
              </a:r>
              <a:endParaRPr kumimoji="0" lang="en-GB" sz="14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62" name="Rectangle : coins arrondis 51">
              <a:extLst>
                <a:ext uri="{FF2B5EF4-FFF2-40B4-BE49-F238E27FC236}">
                  <a16:creationId xmlns:a16="http://schemas.microsoft.com/office/drawing/2014/main" id="{A99A7BD5-BA19-AFB9-28A6-3B38B1FCA3BC}"/>
                </a:ext>
              </a:extLst>
            </p:cNvPr>
            <p:cNvSpPr/>
            <p:nvPr/>
          </p:nvSpPr>
          <p:spPr>
            <a:xfrm>
              <a:off x="1220994" y="2149584"/>
              <a:ext cx="144988" cy="423351"/>
            </a:xfrm>
            <a:prstGeom prst="roundRect">
              <a:avLst>
                <a:gd name="adj" fmla="val 50000"/>
              </a:avLst>
            </a:prstGeom>
            <a:solidFill>
              <a:srgbClr val="D9D9D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63" name="Rectangle : coins arrondis 52">
              <a:extLst>
                <a:ext uri="{FF2B5EF4-FFF2-40B4-BE49-F238E27FC236}">
                  <a16:creationId xmlns:a16="http://schemas.microsoft.com/office/drawing/2014/main" id="{C26ADDB9-1808-1195-C0E8-BBE8DF51304F}"/>
                </a:ext>
              </a:extLst>
            </p:cNvPr>
            <p:cNvSpPr/>
            <p:nvPr/>
          </p:nvSpPr>
          <p:spPr>
            <a:xfrm>
              <a:off x="3159687" y="2149583"/>
              <a:ext cx="144988" cy="423351"/>
            </a:xfrm>
            <a:prstGeom prst="roundRect">
              <a:avLst>
                <a:gd name="adj" fmla="val 50000"/>
              </a:avLst>
            </a:prstGeom>
            <a:solidFill>
              <a:srgbClr val="D9D9D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grpSp>
        <p:nvGrpSpPr>
          <p:cNvPr id="69" name="Groupe 38">
            <a:extLst>
              <a:ext uri="{FF2B5EF4-FFF2-40B4-BE49-F238E27FC236}">
                <a16:creationId xmlns:a16="http://schemas.microsoft.com/office/drawing/2014/main" id="{BBBB732C-3CB3-1E3D-F5D6-0BE4EAE6DA0B}"/>
              </a:ext>
            </a:extLst>
          </p:cNvPr>
          <p:cNvGrpSpPr/>
          <p:nvPr/>
        </p:nvGrpSpPr>
        <p:grpSpPr>
          <a:xfrm>
            <a:off x="1058988" y="2833400"/>
            <a:ext cx="1990748" cy="2505183"/>
            <a:chOff x="744458" y="2149583"/>
            <a:chExt cx="2966481" cy="3733057"/>
          </a:xfrm>
        </p:grpSpPr>
        <p:sp>
          <p:nvSpPr>
            <p:cNvPr id="70" name="Rectangle : coins arrondis 39">
              <a:extLst>
                <a:ext uri="{FF2B5EF4-FFF2-40B4-BE49-F238E27FC236}">
                  <a16:creationId xmlns:a16="http://schemas.microsoft.com/office/drawing/2014/main" id="{F52F0B84-B353-F5C7-C305-CFC13F36008C}"/>
                </a:ext>
              </a:extLst>
            </p:cNvPr>
            <p:cNvSpPr/>
            <p:nvPr/>
          </p:nvSpPr>
          <p:spPr>
            <a:xfrm>
              <a:off x="744458" y="2792229"/>
              <a:ext cx="2966481" cy="3090411"/>
            </a:xfrm>
            <a:prstGeom prst="roundRect">
              <a:avLst>
                <a:gd name="adj" fmla="val 7410"/>
              </a:avLst>
            </a:prstGeom>
            <a:solidFill>
              <a:srgbClr val="F2F2F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91440" tIns="45720" rIns="91440" bIns="45720" rtlCol="0" anchor="ctr"/>
            <a:lstStyle/>
            <a:p>
              <a:pPr algn="ctr">
                <a:defRPr/>
              </a:pPr>
              <a:br>
                <a:rPr lang="en-GB" b="1" kern="0" dirty="0">
                  <a:latin typeface="Arial" panose="020B0604020202020204"/>
                </a:rPr>
              </a:br>
              <a:r>
                <a:rPr lang="en-GB" sz="1400" b="1" kern="0" dirty="0">
                  <a:solidFill>
                    <a:srgbClr val="227A5E"/>
                  </a:solidFill>
                  <a:latin typeface="Arial" panose="020B0604020202020204"/>
                  <a:cs typeface="Arial"/>
                  <a:hlinkClick r:id="rId8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Carbon Reduction Priorities session</a:t>
              </a:r>
              <a:br>
                <a:rPr lang="en-GB" sz="1400" b="1" kern="0" dirty="0">
                  <a:latin typeface="Arial" panose="020B0604020202020204"/>
                  <a:cs typeface="Arial"/>
                  <a:hlinkClick r:id="rId8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</a:br>
              <a:br>
                <a:rPr lang="en-GB" b="1" kern="0" dirty="0">
                  <a:latin typeface="Arial" panose="020B0604020202020204"/>
                </a:rPr>
              </a:br>
              <a:endParaRPr lang="en-GB" b="1" kern="0" dirty="0">
                <a:solidFill>
                  <a:srgbClr val="227A5E"/>
                </a:solidFill>
                <a:latin typeface="Arial" panose="020B0604020202020204"/>
                <a:cs typeface="Arial"/>
              </a:endParaRPr>
            </a:p>
          </p:txBody>
        </p:sp>
        <p:sp>
          <p:nvSpPr>
            <p:cNvPr id="71" name="Forme libre : forme 40">
              <a:extLst>
                <a:ext uri="{FF2B5EF4-FFF2-40B4-BE49-F238E27FC236}">
                  <a16:creationId xmlns:a16="http://schemas.microsoft.com/office/drawing/2014/main" id="{CF28F47D-613E-AC0E-C4DC-46ADA9A1243E}"/>
                </a:ext>
              </a:extLst>
            </p:cNvPr>
            <p:cNvSpPr/>
            <p:nvPr/>
          </p:nvSpPr>
          <p:spPr>
            <a:xfrm>
              <a:off x="759699" y="2361259"/>
              <a:ext cx="2935414" cy="883386"/>
            </a:xfrm>
            <a:custGeom>
              <a:avLst/>
              <a:gdLst>
                <a:gd name="connsiteX0" fmla="*/ 2466386 w 2935414"/>
                <a:gd name="connsiteY0" fmla="*/ 48431 h 883386"/>
                <a:gd name="connsiteX1" fmla="*/ 2330438 w 2935414"/>
                <a:gd name="connsiteY1" fmla="*/ 184379 h 883386"/>
                <a:gd name="connsiteX2" fmla="*/ 2466386 w 2935414"/>
                <a:gd name="connsiteY2" fmla="*/ 320327 h 883386"/>
                <a:gd name="connsiteX3" fmla="*/ 2602334 w 2935414"/>
                <a:gd name="connsiteY3" fmla="*/ 184379 h 883386"/>
                <a:gd name="connsiteX4" fmla="*/ 2466386 w 2935414"/>
                <a:gd name="connsiteY4" fmla="*/ 48431 h 883386"/>
                <a:gd name="connsiteX5" fmla="*/ 527693 w 2935414"/>
                <a:gd name="connsiteY5" fmla="*/ 48431 h 883386"/>
                <a:gd name="connsiteX6" fmla="*/ 391745 w 2935414"/>
                <a:gd name="connsiteY6" fmla="*/ 184379 h 883386"/>
                <a:gd name="connsiteX7" fmla="*/ 527693 w 2935414"/>
                <a:gd name="connsiteY7" fmla="*/ 320327 h 883386"/>
                <a:gd name="connsiteX8" fmla="*/ 663641 w 2935414"/>
                <a:gd name="connsiteY8" fmla="*/ 184379 h 883386"/>
                <a:gd name="connsiteX9" fmla="*/ 527693 w 2935414"/>
                <a:gd name="connsiteY9" fmla="*/ 48431 h 883386"/>
                <a:gd name="connsiteX10" fmla="*/ 235723 w 2935414"/>
                <a:gd name="connsiteY10" fmla="*/ 0 h 883386"/>
                <a:gd name="connsiteX11" fmla="*/ 2699691 w 2935414"/>
                <a:gd name="connsiteY11" fmla="*/ 0 h 883386"/>
                <a:gd name="connsiteX12" fmla="*/ 2935414 w 2935414"/>
                <a:gd name="connsiteY12" fmla="*/ 235723 h 883386"/>
                <a:gd name="connsiteX13" fmla="*/ 2935414 w 2935414"/>
                <a:gd name="connsiteY13" fmla="*/ 883386 h 883386"/>
                <a:gd name="connsiteX14" fmla="*/ 0 w 2935414"/>
                <a:gd name="connsiteY14" fmla="*/ 883386 h 883386"/>
                <a:gd name="connsiteX15" fmla="*/ 0 w 2935414"/>
                <a:gd name="connsiteY15" fmla="*/ 235723 h 883386"/>
                <a:gd name="connsiteX16" fmla="*/ 235723 w 2935414"/>
                <a:gd name="connsiteY16" fmla="*/ 0 h 8833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935414" h="883386">
                  <a:moveTo>
                    <a:pt x="2466386" y="48431"/>
                  </a:moveTo>
                  <a:cubicBezTo>
                    <a:pt x="2391304" y="48431"/>
                    <a:pt x="2330438" y="109297"/>
                    <a:pt x="2330438" y="184379"/>
                  </a:cubicBezTo>
                  <a:cubicBezTo>
                    <a:pt x="2330438" y="259461"/>
                    <a:pt x="2391304" y="320327"/>
                    <a:pt x="2466386" y="320327"/>
                  </a:cubicBezTo>
                  <a:cubicBezTo>
                    <a:pt x="2541468" y="320327"/>
                    <a:pt x="2602334" y="259461"/>
                    <a:pt x="2602334" y="184379"/>
                  </a:cubicBezTo>
                  <a:cubicBezTo>
                    <a:pt x="2602334" y="109297"/>
                    <a:pt x="2541468" y="48431"/>
                    <a:pt x="2466386" y="48431"/>
                  </a:cubicBezTo>
                  <a:close/>
                  <a:moveTo>
                    <a:pt x="527693" y="48431"/>
                  </a:moveTo>
                  <a:cubicBezTo>
                    <a:pt x="452611" y="48431"/>
                    <a:pt x="391745" y="109297"/>
                    <a:pt x="391745" y="184379"/>
                  </a:cubicBezTo>
                  <a:cubicBezTo>
                    <a:pt x="391745" y="259461"/>
                    <a:pt x="452611" y="320327"/>
                    <a:pt x="527693" y="320327"/>
                  </a:cubicBezTo>
                  <a:cubicBezTo>
                    <a:pt x="602775" y="320327"/>
                    <a:pt x="663641" y="259461"/>
                    <a:pt x="663641" y="184379"/>
                  </a:cubicBezTo>
                  <a:cubicBezTo>
                    <a:pt x="663641" y="109297"/>
                    <a:pt x="602775" y="48431"/>
                    <a:pt x="527693" y="48431"/>
                  </a:cubicBezTo>
                  <a:close/>
                  <a:moveTo>
                    <a:pt x="235723" y="0"/>
                  </a:moveTo>
                  <a:lnTo>
                    <a:pt x="2699691" y="0"/>
                  </a:lnTo>
                  <a:cubicBezTo>
                    <a:pt x="2829877" y="0"/>
                    <a:pt x="2935414" y="105537"/>
                    <a:pt x="2935414" y="235723"/>
                  </a:cubicBezTo>
                  <a:lnTo>
                    <a:pt x="2935414" y="883386"/>
                  </a:lnTo>
                  <a:lnTo>
                    <a:pt x="0" y="883386"/>
                  </a:lnTo>
                  <a:lnTo>
                    <a:pt x="0" y="235723"/>
                  </a:lnTo>
                  <a:cubicBezTo>
                    <a:pt x="0" y="105537"/>
                    <a:pt x="105537" y="0"/>
                    <a:pt x="235723" y="0"/>
                  </a:cubicBezTo>
                  <a:close/>
                </a:path>
              </a:pathLst>
            </a:custGeom>
            <a:solidFill>
              <a:srgbClr val="227A5E"/>
            </a:solidFill>
            <a:ln w="28575" cap="flat" cmpd="sng" algn="ctr">
              <a:solidFill>
                <a:srgbClr val="227A5E"/>
              </a:solidFill>
              <a:prstDash val="solid"/>
              <a:miter lim="800000"/>
            </a:ln>
            <a:effectLst/>
          </p:spPr>
          <p:txBody>
            <a:bodyPr wrap="square" lIns="91440" tIns="45720" rIns="91440" bIns="45720" rtlCol="0" anchor="ctr">
              <a:noAutofit/>
            </a:bodyPr>
            <a:lstStyle/>
            <a:p>
              <a:pPr algn="ctr">
                <a:defRPr/>
              </a:pPr>
              <a:r>
                <a:rPr lang="en-GB" sz="1600" b="1" kern="0" dirty="0">
                  <a:solidFill>
                    <a:prstClr val="white"/>
                  </a:solidFill>
                  <a:latin typeface="Arial" panose="020B0604020202020204"/>
                </a:rPr>
                <a:t>21 April </a:t>
              </a:r>
              <a:br>
                <a:rPr lang="en-GB" sz="1600" kern="0" dirty="0">
                  <a:solidFill>
                    <a:prstClr val="white"/>
                  </a:solidFill>
                  <a:latin typeface="Arial" panose="020B0604020202020204"/>
                </a:rPr>
              </a:br>
              <a:r>
                <a:rPr lang="en-GB" sz="1400" kern="0" dirty="0">
                  <a:solidFill>
                    <a:prstClr val="white"/>
                  </a:solidFill>
                  <a:latin typeface="Arial"/>
                  <a:cs typeface="Arial"/>
                </a:rPr>
                <a:t>13:00-14:30</a:t>
              </a:r>
              <a:endParaRPr lang="en-US" sz="1400" dirty="0">
                <a:solidFill>
                  <a:prstClr val="white"/>
                </a:solidFill>
              </a:endParaRPr>
            </a:p>
          </p:txBody>
        </p:sp>
        <p:sp>
          <p:nvSpPr>
            <p:cNvPr id="72" name="Rectangle : coins arrondis 41">
              <a:extLst>
                <a:ext uri="{FF2B5EF4-FFF2-40B4-BE49-F238E27FC236}">
                  <a16:creationId xmlns:a16="http://schemas.microsoft.com/office/drawing/2014/main" id="{6901D375-1147-060E-1EC7-9588E854CABB}"/>
                </a:ext>
              </a:extLst>
            </p:cNvPr>
            <p:cNvSpPr/>
            <p:nvPr/>
          </p:nvSpPr>
          <p:spPr>
            <a:xfrm>
              <a:off x="1220994" y="2149584"/>
              <a:ext cx="144988" cy="423351"/>
            </a:xfrm>
            <a:prstGeom prst="roundRect">
              <a:avLst>
                <a:gd name="adj" fmla="val 50000"/>
              </a:avLst>
            </a:prstGeom>
            <a:solidFill>
              <a:srgbClr val="D9D9D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73" name="Rectangle : coins arrondis 42">
              <a:extLst>
                <a:ext uri="{FF2B5EF4-FFF2-40B4-BE49-F238E27FC236}">
                  <a16:creationId xmlns:a16="http://schemas.microsoft.com/office/drawing/2014/main" id="{0CA95394-0AAD-38E1-ECD8-86FE702EE978}"/>
                </a:ext>
              </a:extLst>
            </p:cNvPr>
            <p:cNvSpPr/>
            <p:nvPr/>
          </p:nvSpPr>
          <p:spPr>
            <a:xfrm>
              <a:off x="3159687" y="2149583"/>
              <a:ext cx="144988" cy="423351"/>
            </a:xfrm>
            <a:prstGeom prst="roundRect">
              <a:avLst>
                <a:gd name="adj" fmla="val 50000"/>
              </a:avLst>
            </a:prstGeom>
            <a:solidFill>
              <a:srgbClr val="D9D9D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40415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F101A52-27C4-4CE8-5071-E225302F62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2462337C-CB05-5146-9776-83CDB1ADAB08}"/>
              </a:ext>
            </a:extLst>
          </p:cNvPr>
          <p:cNvSpPr txBox="1">
            <a:spLocks/>
          </p:cNvSpPr>
          <p:nvPr/>
        </p:nvSpPr>
        <p:spPr>
          <a:xfrm>
            <a:off x="2162214" y="2725220"/>
            <a:ext cx="8274051" cy="36054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endParaRPr lang="en-GB" sz="2000">
              <a:cs typeface="Arial"/>
            </a:endParaRP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432695A9-F7D8-EAFF-D580-6322650AEA45}"/>
              </a:ext>
            </a:extLst>
          </p:cNvPr>
          <p:cNvSpPr txBox="1">
            <a:spLocks/>
          </p:cNvSpPr>
          <p:nvPr/>
        </p:nvSpPr>
        <p:spPr>
          <a:xfrm>
            <a:off x="2162214" y="1886719"/>
            <a:ext cx="8274051" cy="5418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GB" sz="2200" b="1">
              <a:solidFill>
                <a:prstClr val="black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DE06A3-8190-58B0-AC13-14DFF70931B9}"/>
              </a:ext>
            </a:extLst>
          </p:cNvPr>
          <p:cNvSpPr txBox="1"/>
          <p:nvPr/>
        </p:nvSpPr>
        <p:spPr>
          <a:xfrm>
            <a:off x="6553398" y="560978"/>
            <a:ext cx="5247745" cy="403187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3600" b="1">
                <a:solidFill>
                  <a:srgbClr val="227A5E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#GreenerAHP Week </a:t>
            </a:r>
            <a:br>
              <a:rPr lang="en-GB" sz="2400" b="1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4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 b="1">
                <a:latin typeface="Arial"/>
                <a:cs typeface="Arial"/>
              </a:rPr>
              <a:t>📆 20 April – 24 April</a:t>
            </a:r>
          </a:p>
          <a:p>
            <a:pPr algn="ctr"/>
            <a:endParaRPr lang="en-GB" sz="24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 b="1">
                <a:latin typeface="Arial"/>
                <a:cs typeface="Arial"/>
              </a:rPr>
              <a:t>🧩 </a:t>
            </a:r>
            <a:r>
              <a:rPr lang="en-GB" sz="2400">
                <a:latin typeface="Arial"/>
                <a:cs typeface="Arial"/>
              </a:rPr>
              <a:t>Share </a:t>
            </a:r>
            <a:r>
              <a:rPr lang="en-GB" sz="2400" b="1">
                <a:solidFill>
                  <a:srgbClr val="006600"/>
                </a:solidFill>
                <a:latin typeface="Arial"/>
                <a:cs typeface="Arial"/>
              </a:rPr>
              <a:t>#GreenerAHP </a:t>
            </a:r>
            <a:r>
              <a:rPr lang="en-GB" sz="2400">
                <a:latin typeface="Arial"/>
                <a:cs typeface="Arial"/>
              </a:rPr>
              <a:t>ideas, celebrate &amp; inspire our AHP community about the importance of sustainability</a:t>
            </a:r>
            <a:br>
              <a:rPr lang="en-GB" sz="240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240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3800748-21DC-9FF2-9995-DD1FA613148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1094" t="1388" r="11718" b="2778"/>
          <a:stretch/>
        </p:blipFill>
        <p:spPr>
          <a:xfrm rot="653810">
            <a:off x="624209" y="697881"/>
            <a:ext cx="5354157" cy="5308001"/>
          </a:xfrm>
          <a:prstGeom prst="rect">
            <a:avLst/>
          </a:prstGeom>
        </p:spPr>
      </p:pic>
      <p:sp>
        <p:nvSpPr>
          <p:cNvPr id="3" name="Flowchart: Connector 2">
            <a:extLst>
              <a:ext uri="{FF2B5EF4-FFF2-40B4-BE49-F238E27FC236}">
                <a16:creationId xmlns:a16="http://schemas.microsoft.com/office/drawing/2014/main" id="{15FB4B51-8D88-7586-8732-A34B7D4016C7}"/>
              </a:ext>
            </a:extLst>
          </p:cNvPr>
          <p:cNvSpPr/>
          <p:nvPr/>
        </p:nvSpPr>
        <p:spPr>
          <a:xfrm>
            <a:off x="1704561" y="653626"/>
            <a:ext cx="817660" cy="792480"/>
          </a:xfrm>
          <a:prstGeom prst="flowChartConnector">
            <a:avLst/>
          </a:prstGeom>
          <a:solidFill>
            <a:srgbClr val="26A65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Flowchart: Connector 4">
            <a:extLst>
              <a:ext uri="{FF2B5EF4-FFF2-40B4-BE49-F238E27FC236}">
                <a16:creationId xmlns:a16="http://schemas.microsoft.com/office/drawing/2014/main" id="{38AFA80F-2F11-8674-1EFC-F6D08297137A}"/>
              </a:ext>
            </a:extLst>
          </p:cNvPr>
          <p:cNvSpPr/>
          <p:nvPr/>
        </p:nvSpPr>
        <p:spPr>
          <a:xfrm>
            <a:off x="393511" y="3662961"/>
            <a:ext cx="817660" cy="792480"/>
          </a:xfrm>
          <a:prstGeom prst="flowChartConnector">
            <a:avLst/>
          </a:prstGeom>
          <a:solidFill>
            <a:srgbClr val="26A65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lowchart: Connector 5">
            <a:extLst>
              <a:ext uri="{FF2B5EF4-FFF2-40B4-BE49-F238E27FC236}">
                <a16:creationId xmlns:a16="http://schemas.microsoft.com/office/drawing/2014/main" id="{295C0724-186F-D287-E25D-CBF07CBF0F74}"/>
              </a:ext>
            </a:extLst>
          </p:cNvPr>
          <p:cNvSpPr/>
          <p:nvPr/>
        </p:nvSpPr>
        <p:spPr>
          <a:xfrm>
            <a:off x="811401" y="1383804"/>
            <a:ext cx="817660" cy="792480"/>
          </a:xfrm>
          <a:prstGeom prst="flowChartConnector">
            <a:avLst/>
          </a:prstGeom>
          <a:solidFill>
            <a:srgbClr val="26A65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Flowchart: Connector 10">
            <a:extLst>
              <a:ext uri="{FF2B5EF4-FFF2-40B4-BE49-F238E27FC236}">
                <a16:creationId xmlns:a16="http://schemas.microsoft.com/office/drawing/2014/main" id="{D3C1F43C-3E56-6A67-FE55-7A247880C351}"/>
              </a:ext>
            </a:extLst>
          </p:cNvPr>
          <p:cNvSpPr/>
          <p:nvPr/>
        </p:nvSpPr>
        <p:spPr>
          <a:xfrm>
            <a:off x="336490" y="2434002"/>
            <a:ext cx="817660" cy="792480"/>
          </a:xfrm>
          <a:prstGeom prst="flowChartConnector">
            <a:avLst/>
          </a:prstGeom>
          <a:solidFill>
            <a:srgbClr val="26A65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Flowchart: Connector 19">
            <a:extLst>
              <a:ext uri="{FF2B5EF4-FFF2-40B4-BE49-F238E27FC236}">
                <a16:creationId xmlns:a16="http://schemas.microsoft.com/office/drawing/2014/main" id="{76D9D226-8FF6-6B1E-A328-F31D6FDEFD97}"/>
              </a:ext>
            </a:extLst>
          </p:cNvPr>
          <p:cNvSpPr/>
          <p:nvPr/>
        </p:nvSpPr>
        <p:spPr>
          <a:xfrm>
            <a:off x="948422" y="4655448"/>
            <a:ext cx="817660" cy="792480"/>
          </a:xfrm>
          <a:prstGeom prst="flowChartConnector">
            <a:avLst/>
          </a:prstGeom>
          <a:solidFill>
            <a:srgbClr val="26A65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Flowchart: Connector 20">
            <a:extLst>
              <a:ext uri="{FF2B5EF4-FFF2-40B4-BE49-F238E27FC236}">
                <a16:creationId xmlns:a16="http://schemas.microsoft.com/office/drawing/2014/main" id="{93272DD5-999A-92FC-0459-848E548453B1}"/>
              </a:ext>
            </a:extLst>
          </p:cNvPr>
          <p:cNvSpPr/>
          <p:nvPr/>
        </p:nvSpPr>
        <p:spPr>
          <a:xfrm>
            <a:off x="1869573" y="5279589"/>
            <a:ext cx="817660" cy="792480"/>
          </a:xfrm>
          <a:prstGeom prst="flowChartConnector">
            <a:avLst/>
          </a:prstGeom>
          <a:solidFill>
            <a:srgbClr val="26A65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Flowchart: Connector 21">
            <a:extLst>
              <a:ext uri="{FF2B5EF4-FFF2-40B4-BE49-F238E27FC236}">
                <a16:creationId xmlns:a16="http://schemas.microsoft.com/office/drawing/2014/main" id="{B540907F-6974-1466-E0C3-624741BE136C}"/>
              </a:ext>
            </a:extLst>
          </p:cNvPr>
          <p:cNvSpPr/>
          <p:nvPr/>
        </p:nvSpPr>
        <p:spPr>
          <a:xfrm>
            <a:off x="2980465" y="5452567"/>
            <a:ext cx="817660" cy="792480"/>
          </a:xfrm>
          <a:prstGeom prst="flowChartConnector">
            <a:avLst/>
          </a:prstGeom>
          <a:solidFill>
            <a:srgbClr val="26A65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Flowchart: Connector 23">
            <a:extLst>
              <a:ext uri="{FF2B5EF4-FFF2-40B4-BE49-F238E27FC236}">
                <a16:creationId xmlns:a16="http://schemas.microsoft.com/office/drawing/2014/main" id="{2FEACC64-124C-7ED9-67CF-BEAE62E4DD4A}"/>
              </a:ext>
            </a:extLst>
          </p:cNvPr>
          <p:cNvSpPr/>
          <p:nvPr/>
        </p:nvSpPr>
        <p:spPr>
          <a:xfrm>
            <a:off x="4063325" y="5181911"/>
            <a:ext cx="817660" cy="792480"/>
          </a:xfrm>
          <a:prstGeom prst="flowChartConnector">
            <a:avLst/>
          </a:prstGeom>
          <a:solidFill>
            <a:srgbClr val="26A65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Flowchart: Connector 25">
            <a:extLst>
              <a:ext uri="{FF2B5EF4-FFF2-40B4-BE49-F238E27FC236}">
                <a16:creationId xmlns:a16="http://schemas.microsoft.com/office/drawing/2014/main" id="{07C9951A-F17C-8C20-D46C-AE35FDA7E817}"/>
              </a:ext>
            </a:extLst>
          </p:cNvPr>
          <p:cNvSpPr/>
          <p:nvPr/>
        </p:nvSpPr>
        <p:spPr>
          <a:xfrm>
            <a:off x="4903444" y="4462400"/>
            <a:ext cx="817660" cy="792480"/>
          </a:xfrm>
          <a:prstGeom prst="flowChartConnector">
            <a:avLst/>
          </a:prstGeom>
          <a:solidFill>
            <a:srgbClr val="26A65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Flowchart: Connector 30">
            <a:extLst>
              <a:ext uri="{FF2B5EF4-FFF2-40B4-BE49-F238E27FC236}">
                <a16:creationId xmlns:a16="http://schemas.microsoft.com/office/drawing/2014/main" id="{C3DC40A9-477B-AED7-0763-F6E3C9DD471C}"/>
              </a:ext>
            </a:extLst>
          </p:cNvPr>
          <p:cNvSpPr/>
          <p:nvPr/>
        </p:nvSpPr>
        <p:spPr>
          <a:xfrm>
            <a:off x="5378620" y="3421049"/>
            <a:ext cx="817660" cy="792480"/>
          </a:xfrm>
          <a:prstGeom prst="flowChartConnector">
            <a:avLst/>
          </a:prstGeom>
          <a:solidFill>
            <a:srgbClr val="26A65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Flowchart: Connector 31">
            <a:extLst>
              <a:ext uri="{FF2B5EF4-FFF2-40B4-BE49-F238E27FC236}">
                <a16:creationId xmlns:a16="http://schemas.microsoft.com/office/drawing/2014/main" id="{9B206695-BEC0-597E-794A-B55C9513DCD5}"/>
              </a:ext>
            </a:extLst>
          </p:cNvPr>
          <p:cNvSpPr/>
          <p:nvPr/>
        </p:nvSpPr>
        <p:spPr>
          <a:xfrm>
            <a:off x="2811987" y="384133"/>
            <a:ext cx="817660" cy="792480"/>
          </a:xfrm>
          <a:prstGeom prst="flowChartConnector">
            <a:avLst/>
          </a:prstGeom>
          <a:solidFill>
            <a:srgbClr val="26A65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Flowchart: Connector 32">
            <a:extLst>
              <a:ext uri="{FF2B5EF4-FFF2-40B4-BE49-F238E27FC236}">
                <a16:creationId xmlns:a16="http://schemas.microsoft.com/office/drawing/2014/main" id="{041353AB-D30A-ADD8-084D-E929E444757E}"/>
              </a:ext>
            </a:extLst>
          </p:cNvPr>
          <p:cNvSpPr/>
          <p:nvPr/>
        </p:nvSpPr>
        <p:spPr>
          <a:xfrm>
            <a:off x="3890292" y="591324"/>
            <a:ext cx="817660" cy="792480"/>
          </a:xfrm>
          <a:prstGeom prst="flowChartConnector">
            <a:avLst/>
          </a:prstGeom>
          <a:solidFill>
            <a:srgbClr val="26A65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Flowchart: Connector 33">
            <a:extLst>
              <a:ext uri="{FF2B5EF4-FFF2-40B4-BE49-F238E27FC236}">
                <a16:creationId xmlns:a16="http://schemas.microsoft.com/office/drawing/2014/main" id="{88E92EA8-C852-A1FE-0AA9-5844A36563AD}"/>
              </a:ext>
            </a:extLst>
          </p:cNvPr>
          <p:cNvSpPr/>
          <p:nvPr/>
        </p:nvSpPr>
        <p:spPr>
          <a:xfrm>
            <a:off x="4829538" y="1231467"/>
            <a:ext cx="817660" cy="792480"/>
          </a:xfrm>
          <a:prstGeom prst="flowChartConnector">
            <a:avLst/>
          </a:prstGeom>
          <a:solidFill>
            <a:srgbClr val="26A65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Flowchart: Connector 34">
            <a:extLst>
              <a:ext uri="{FF2B5EF4-FFF2-40B4-BE49-F238E27FC236}">
                <a16:creationId xmlns:a16="http://schemas.microsoft.com/office/drawing/2014/main" id="{5E6105B5-036F-6619-DEE9-0E47961753FB}"/>
              </a:ext>
            </a:extLst>
          </p:cNvPr>
          <p:cNvSpPr/>
          <p:nvPr/>
        </p:nvSpPr>
        <p:spPr>
          <a:xfrm>
            <a:off x="5378620" y="2293292"/>
            <a:ext cx="817660" cy="792480"/>
          </a:xfrm>
          <a:prstGeom prst="flowChartConnector">
            <a:avLst/>
          </a:prstGeom>
          <a:solidFill>
            <a:srgbClr val="26A65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6" name="Picture 35" descr="Icon&#10;&#10;Description automatically generated">
            <a:extLst>
              <a:ext uri="{FF2B5EF4-FFF2-40B4-BE49-F238E27FC236}">
                <a16:creationId xmlns:a16="http://schemas.microsoft.com/office/drawing/2014/main" id="{CA72CCA2-6D21-E360-9336-02A4224C3F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2214" y="1730884"/>
            <a:ext cx="2345098" cy="3156667"/>
          </a:xfrm>
          <a:prstGeom prst="rect">
            <a:avLst/>
          </a:prstGeom>
          <a:ln>
            <a:noFill/>
          </a:ln>
          <a:effectLst>
            <a:outerShdw blurRad="50800" dist="38100" dir="8100000" algn="tr" rotWithShape="0">
              <a:prstClr val="black"/>
            </a:outerShdw>
          </a:effectLst>
        </p:spPr>
      </p:pic>
      <p:pic>
        <p:nvPicPr>
          <p:cNvPr id="8" name="Picture 7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D6924030-0454-EBBA-D6E7-035353C94BC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2706" y="3965113"/>
            <a:ext cx="2221859" cy="2221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170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7BD0F474-A639-C63F-1F9C-35F050FD39BA}"/>
              </a:ext>
            </a:extLst>
          </p:cNvPr>
          <p:cNvSpPr txBox="1">
            <a:spLocks/>
          </p:cNvSpPr>
          <p:nvPr/>
        </p:nvSpPr>
        <p:spPr>
          <a:xfrm>
            <a:off x="676272" y="660186"/>
            <a:ext cx="6916054" cy="75908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>
                <a:solidFill>
                  <a:srgbClr val="227A5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#GreenerAHP Week</a:t>
            </a:r>
          </a:p>
          <a:p>
            <a:r>
              <a:rPr lang="en-GB" sz="4000" b="1">
                <a:solidFill>
                  <a:srgbClr val="227A5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Strategic Objectives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9AFEB81-CAC0-F660-6565-CEFE8E25DB12}"/>
              </a:ext>
            </a:extLst>
          </p:cNvPr>
          <p:cNvSpPr txBox="1">
            <a:spLocks/>
          </p:cNvSpPr>
          <p:nvPr/>
        </p:nvSpPr>
        <p:spPr>
          <a:xfrm>
            <a:off x="410789" y="1595820"/>
            <a:ext cx="7447021" cy="485530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 fontAlgn="base"/>
            <a:r>
              <a:rPr lang="en-GB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Raise awareness of the links between </a:t>
            </a:r>
            <a:r>
              <a:rPr lang="en-GB" sz="2000" b="1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health</a:t>
            </a:r>
            <a:r>
              <a:rPr lang="en-GB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 and </a:t>
            </a:r>
            <a:r>
              <a:rPr lang="en-GB" sz="2000" b="1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climate change</a:t>
            </a:r>
            <a:r>
              <a:rPr lang="en-GB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; the </a:t>
            </a:r>
            <a:r>
              <a:rPr lang="en-GB" sz="2000" b="1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NHS Net Zero </a:t>
            </a:r>
            <a:r>
              <a:rPr lang="en-GB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ambition and the shifts required to build a </a:t>
            </a:r>
            <a:r>
              <a:rPr lang="en-GB" sz="2000" b="1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Greener NHS programme</a:t>
            </a:r>
            <a:r>
              <a:rPr lang="en-GB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, nationally and regionally. </a:t>
            </a:r>
            <a:endParaRPr lang="en-US" dirty="0">
              <a:latin typeface="Arial"/>
              <a:ea typeface="Calibri"/>
              <a:cs typeface="Arial"/>
            </a:endParaRPr>
          </a:p>
          <a:p>
            <a:pPr algn="l" fontAlgn="base"/>
            <a:endParaRPr lang="en-GB" sz="2000" dirty="0">
              <a:solidFill>
                <a:srgbClr val="000000"/>
              </a:solidFill>
              <a:latin typeface="Arial"/>
              <a:cs typeface="Arial"/>
            </a:endParaRPr>
          </a:p>
          <a:p>
            <a:pPr algn="l"/>
            <a:r>
              <a:rPr lang="en-GB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Build engagement and momentum through showcasing </a:t>
            </a:r>
            <a:r>
              <a:rPr lang="en-GB" sz="2000" b="1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AHP</a:t>
            </a:r>
            <a:r>
              <a:rPr lang="en-GB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 and wider initiatives  </a:t>
            </a:r>
          </a:p>
          <a:p>
            <a:pPr algn="l" fontAlgn="base"/>
            <a:endParaRPr lang="en-GB" sz="2000" dirty="0">
              <a:solidFill>
                <a:srgbClr val="000000"/>
              </a:solidFill>
              <a:latin typeface="Arial"/>
              <a:cs typeface="Arial"/>
            </a:endParaRPr>
          </a:p>
          <a:p>
            <a:pPr algn="l"/>
            <a:r>
              <a:rPr lang="en-GB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Provide </a:t>
            </a:r>
            <a:r>
              <a:rPr lang="en-GB" sz="2000" b="1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practical actions </a:t>
            </a:r>
            <a:r>
              <a:rPr lang="en-GB" sz="2000" b="0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that clinicians can undertake </a:t>
            </a:r>
            <a:endParaRPr lang="en-GB" dirty="0"/>
          </a:p>
          <a:p>
            <a:pPr algn="l" rtl="0" fontAlgn="base"/>
            <a:endParaRPr lang="en-GB" sz="2000" b="0" i="0" dirty="0">
              <a:solidFill>
                <a:srgbClr val="000000"/>
              </a:solidFill>
              <a:effectLst/>
              <a:latin typeface="Arial"/>
              <a:cs typeface="Arial"/>
            </a:endParaRPr>
          </a:p>
          <a:p>
            <a:pPr algn="l"/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Promote Greener AHP regional leadership</a:t>
            </a:r>
            <a:br>
              <a:rPr lang="en-GB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000" b="0" i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b="1" dirty="0">
                <a:solidFill>
                  <a:srgbClr val="227A5E"/>
                </a:solidFill>
                <a:latin typeface="Arial"/>
                <a:ea typeface="+mn-lt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https://www.england.nhs.uk/ahp/greener-ahp-hub/</a:t>
            </a:r>
            <a:r>
              <a:rPr lang="en-GB" sz="2000" b="1" dirty="0">
                <a:solidFill>
                  <a:srgbClr val="227A5E"/>
                </a:solidFill>
                <a:latin typeface="Arial"/>
                <a:ea typeface="+mn-lt"/>
                <a:cs typeface="Arial"/>
              </a:rPr>
              <a:t> </a:t>
            </a:r>
            <a:br>
              <a:rPr lang="en-GB" sz="2000" b="1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</a:br>
            <a:endParaRPr lang="en-GB" sz="2000" b="1">
              <a:solidFill>
                <a:srgbClr val="227A5E"/>
              </a:solidFill>
              <a:latin typeface="Arial"/>
              <a:ea typeface="Times New Roman" panose="02020603050405020304" pitchFamily="18" charset="0"/>
              <a:cs typeface="Arial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C5354A40-EAA3-1D33-2B47-8954DF05FC2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61094" t="1388" r="11718" b="2778"/>
          <a:stretch/>
        </p:blipFill>
        <p:spPr>
          <a:xfrm rot="653810">
            <a:off x="8045772" y="489441"/>
            <a:ext cx="5354157" cy="5308001"/>
          </a:xfrm>
          <a:prstGeom prst="rect">
            <a:avLst/>
          </a:prstGeom>
        </p:spPr>
      </p:pic>
      <p:sp>
        <p:nvSpPr>
          <p:cNvPr id="20" name="Flowchart: Connector 19">
            <a:extLst>
              <a:ext uri="{FF2B5EF4-FFF2-40B4-BE49-F238E27FC236}">
                <a16:creationId xmlns:a16="http://schemas.microsoft.com/office/drawing/2014/main" id="{8B4F536F-2454-DA57-43AB-7F518B80EF03}"/>
              </a:ext>
            </a:extLst>
          </p:cNvPr>
          <p:cNvSpPr/>
          <p:nvPr/>
        </p:nvSpPr>
        <p:spPr>
          <a:xfrm>
            <a:off x="9126124" y="445186"/>
            <a:ext cx="817660" cy="792480"/>
          </a:xfrm>
          <a:prstGeom prst="flowChartConnector">
            <a:avLst/>
          </a:prstGeom>
          <a:solidFill>
            <a:srgbClr val="26A65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Flowchart: Connector 20">
            <a:extLst>
              <a:ext uri="{FF2B5EF4-FFF2-40B4-BE49-F238E27FC236}">
                <a16:creationId xmlns:a16="http://schemas.microsoft.com/office/drawing/2014/main" id="{49299FB5-5372-9093-825B-FE33623CC928}"/>
              </a:ext>
            </a:extLst>
          </p:cNvPr>
          <p:cNvSpPr/>
          <p:nvPr/>
        </p:nvSpPr>
        <p:spPr>
          <a:xfrm>
            <a:off x="7815074" y="3454521"/>
            <a:ext cx="817660" cy="792480"/>
          </a:xfrm>
          <a:prstGeom prst="flowChartConnector">
            <a:avLst/>
          </a:prstGeom>
          <a:solidFill>
            <a:srgbClr val="26A65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Flowchart: Connector 21">
            <a:extLst>
              <a:ext uri="{FF2B5EF4-FFF2-40B4-BE49-F238E27FC236}">
                <a16:creationId xmlns:a16="http://schemas.microsoft.com/office/drawing/2014/main" id="{C9202EDA-3C64-3304-8861-F397875E4C0A}"/>
              </a:ext>
            </a:extLst>
          </p:cNvPr>
          <p:cNvSpPr/>
          <p:nvPr/>
        </p:nvSpPr>
        <p:spPr>
          <a:xfrm>
            <a:off x="8232964" y="1175364"/>
            <a:ext cx="817660" cy="792480"/>
          </a:xfrm>
          <a:prstGeom prst="flowChartConnector">
            <a:avLst/>
          </a:prstGeom>
          <a:solidFill>
            <a:srgbClr val="26A65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Flowchart: Connector 22">
            <a:extLst>
              <a:ext uri="{FF2B5EF4-FFF2-40B4-BE49-F238E27FC236}">
                <a16:creationId xmlns:a16="http://schemas.microsoft.com/office/drawing/2014/main" id="{263BA3CE-8DFD-D905-4466-BEE6346156E0}"/>
              </a:ext>
            </a:extLst>
          </p:cNvPr>
          <p:cNvSpPr/>
          <p:nvPr/>
        </p:nvSpPr>
        <p:spPr>
          <a:xfrm>
            <a:off x="7758053" y="2225562"/>
            <a:ext cx="817660" cy="792480"/>
          </a:xfrm>
          <a:prstGeom prst="flowChartConnector">
            <a:avLst/>
          </a:prstGeom>
          <a:solidFill>
            <a:srgbClr val="26A65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Flowchart: Connector 23">
            <a:extLst>
              <a:ext uri="{FF2B5EF4-FFF2-40B4-BE49-F238E27FC236}">
                <a16:creationId xmlns:a16="http://schemas.microsoft.com/office/drawing/2014/main" id="{4D12836F-97F5-8184-F8A7-E59F1B2CEE05}"/>
              </a:ext>
            </a:extLst>
          </p:cNvPr>
          <p:cNvSpPr/>
          <p:nvPr/>
        </p:nvSpPr>
        <p:spPr>
          <a:xfrm>
            <a:off x="8369985" y="4447008"/>
            <a:ext cx="817660" cy="792480"/>
          </a:xfrm>
          <a:prstGeom prst="flowChartConnector">
            <a:avLst/>
          </a:prstGeom>
          <a:solidFill>
            <a:srgbClr val="26A65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Flowchart: Connector 24">
            <a:extLst>
              <a:ext uri="{FF2B5EF4-FFF2-40B4-BE49-F238E27FC236}">
                <a16:creationId xmlns:a16="http://schemas.microsoft.com/office/drawing/2014/main" id="{F578DCF0-11DA-3EA6-9270-FFCAB11F4530}"/>
              </a:ext>
            </a:extLst>
          </p:cNvPr>
          <p:cNvSpPr/>
          <p:nvPr/>
        </p:nvSpPr>
        <p:spPr>
          <a:xfrm>
            <a:off x="9291136" y="5071149"/>
            <a:ext cx="817660" cy="792480"/>
          </a:xfrm>
          <a:prstGeom prst="flowChartConnector">
            <a:avLst/>
          </a:prstGeom>
          <a:solidFill>
            <a:srgbClr val="26A65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Flowchart: Connector 25">
            <a:extLst>
              <a:ext uri="{FF2B5EF4-FFF2-40B4-BE49-F238E27FC236}">
                <a16:creationId xmlns:a16="http://schemas.microsoft.com/office/drawing/2014/main" id="{6B34A20E-31F0-D8F2-552D-CE4BBB9EF25A}"/>
              </a:ext>
            </a:extLst>
          </p:cNvPr>
          <p:cNvSpPr/>
          <p:nvPr/>
        </p:nvSpPr>
        <p:spPr>
          <a:xfrm>
            <a:off x="10402028" y="5244127"/>
            <a:ext cx="817660" cy="792480"/>
          </a:xfrm>
          <a:prstGeom prst="flowChartConnector">
            <a:avLst/>
          </a:prstGeom>
          <a:solidFill>
            <a:srgbClr val="26A65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Flowchart: Connector 26">
            <a:extLst>
              <a:ext uri="{FF2B5EF4-FFF2-40B4-BE49-F238E27FC236}">
                <a16:creationId xmlns:a16="http://schemas.microsoft.com/office/drawing/2014/main" id="{FE2BD3F4-5773-62B3-2F61-1D21BECECDF9}"/>
              </a:ext>
            </a:extLst>
          </p:cNvPr>
          <p:cNvSpPr/>
          <p:nvPr/>
        </p:nvSpPr>
        <p:spPr>
          <a:xfrm>
            <a:off x="11484888" y="4973471"/>
            <a:ext cx="817660" cy="792480"/>
          </a:xfrm>
          <a:prstGeom prst="flowChartConnector">
            <a:avLst/>
          </a:prstGeom>
          <a:solidFill>
            <a:srgbClr val="26A65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Flowchart: Connector 27">
            <a:extLst>
              <a:ext uri="{FF2B5EF4-FFF2-40B4-BE49-F238E27FC236}">
                <a16:creationId xmlns:a16="http://schemas.microsoft.com/office/drawing/2014/main" id="{4103ACB5-7ACB-C07E-0048-2939A012C547}"/>
              </a:ext>
            </a:extLst>
          </p:cNvPr>
          <p:cNvSpPr/>
          <p:nvPr/>
        </p:nvSpPr>
        <p:spPr>
          <a:xfrm>
            <a:off x="12325007" y="4253960"/>
            <a:ext cx="817660" cy="792480"/>
          </a:xfrm>
          <a:prstGeom prst="flowChartConnector">
            <a:avLst/>
          </a:prstGeom>
          <a:solidFill>
            <a:srgbClr val="26A65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Flowchart: Connector 28">
            <a:extLst>
              <a:ext uri="{FF2B5EF4-FFF2-40B4-BE49-F238E27FC236}">
                <a16:creationId xmlns:a16="http://schemas.microsoft.com/office/drawing/2014/main" id="{B77B898B-11A5-EA80-0E68-6559CA50D76B}"/>
              </a:ext>
            </a:extLst>
          </p:cNvPr>
          <p:cNvSpPr/>
          <p:nvPr/>
        </p:nvSpPr>
        <p:spPr>
          <a:xfrm>
            <a:off x="12800183" y="3212609"/>
            <a:ext cx="817660" cy="792480"/>
          </a:xfrm>
          <a:prstGeom prst="flowChartConnector">
            <a:avLst/>
          </a:prstGeom>
          <a:solidFill>
            <a:srgbClr val="26A65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Flowchart: Connector 29">
            <a:extLst>
              <a:ext uri="{FF2B5EF4-FFF2-40B4-BE49-F238E27FC236}">
                <a16:creationId xmlns:a16="http://schemas.microsoft.com/office/drawing/2014/main" id="{0DC5AC9A-2F8D-E0CC-5827-F4F50FB53EAE}"/>
              </a:ext>
            </a:extLst>
          </p:cNvPr>
          <p:cNvSpPr/>
          <p:nvPr/>
        </p:nvSpPr>
        <p:spPr>
          <a:xfrm>
            <a:off x="10233550" y="175693"/>
            <a:ext cx="817660" cy="792480"/>
          </a:xfrm>
          <a:prstGeom prst="flowChartConnector">
            <a:avLst/>
          </a:prstGeom>
          <a:solidFill>
            <a:srgbClr val="26A65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Flowchart: Connector 30">
            <a:extLst>
              <a:ext uri="{FF2B5EF4-FFF2-40B4-BE49-F238E27FC236}">
                <a16:creationId xmlns:a16="http://schemas.microsoft.com/office/drawing/2014/main" id="{9C8FD819-0AD3-8077-BFBE-3EC85201BCFF}"/>
              </a:ext>
            </a:extLst>
          </p:cNvPr>
          <p:cNvSpPr/>
          <p:nvPr/>
        </p:nvSpPr>
        <p:spPr>
          <a:xfrm>
            <a:off x="11311855" y="382884"/>
            <a:ext cx="817660" cy="792480"/>
          </a:xfrm>
          <a:prstGeom prst="flowChartConnector">
            <a:avLst/>
          </a:prstGeom>
          <a:solidFill>
            <a:srgbClr val="26A65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Flowchart: Connector 31">
            <a:extLst>
              <a:ext uri="{FF2B5EF4-FFF2-40B4-BE49-F238E27FC236}">
                <a16:creationId xmlns:a16="http://schemas.microsoft.com/office/drawing/2014/main" id="{EB8D3C58-820A-1BF8-7FB9-7F00FE3A7901}"/>
              </a:ext>
            </a:extLst>
          </p:cNvPr>
          <p:cNvSpPr/>
          <p:nvPr/>
        </p:nvSpPr>
        <p:spPr>
          <a:xfrm>
            <a:off x="12251101" y="1023027"/>
            <a:ext cx="817660" cy="792480"/>
          </a:xfrm>
          <a:prstGeom prst="flowChartConnector">
            <a:avLst/>
          </a:prstGeom>
          <a:solidFill>
            <a:srgbClr val="26A65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Flowchart: Connector 32">
            <a:extLst>
              <a:ext uri="{FF2B5EF4-FFF2-40B4-BE49-F238E27FC236}">
                <a16:creationId xmlns:a16="http://schemas.microsoft.com/office/drawing/2014/main" id="{B24BDB4C-D3EA-C332-84EB-592F24E34D3C}"/>
              </a:ext>
            </a:extLst>
          </p:cNvPr>
          <p:cNvSpPr/>
          <p:nvPr/>
        </p:nvSpPr>
        <p:spPr>
          <a:xfrm>
            <a:off x="12800183" y="2084852"/>
            <a:ext cx="817660" cy="792480"/>
          </a:xfrm>
          <a:prstGeom prst="flowChartConnector">
            <a:avLst/>
          </a:prstGeom>
          <a:solidFill>
            <a:srgbClr val="26A65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678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c143a6c5-5942-4b69-8d61-fb579588568f" xsi:nil="true"/>
    <_ip_UnifiedCompliancePolicyProperties xmlns="c143a6c5-5942-4b69-8d61-fb579588568f" xsi:nil="true"/>
    <Review_x0020_Date xmlns="91cc6b19-496b-4297-83e5-520c92fb0d56" xsi:nil="true"/>
    <lcf76f155ced4ddcb4097134ff3c332f xmlns="91cc6b19-496b-4297-83e5-520c92fb0d56">
      <Terms xmlns="http://schemas.microsoft.com/office/infopath/2007/PartnerControls"/>
    </lcf76f155ced4ddcb4097134ff3c332f>
    <TaxCatchAll xmlns="c143a6c5-5942-4b69-8d61-fb579588568f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32586F104AFBB4BA86C223AA6ABC79F" ma:contentTypeVersion="19" ma:contentTypeDescription="Create a new document." ma:contentTypeScope="" ma:versionID="b7ab7c0c92d66c055088b6edf0883885">
  <xsd:schema xmlns:xsd="http://www.w3.org/2001/XMLSchema" xmlns:xs="http://www.w3.org/2001/XMLSchema" xmlns:p="http://schemas.microsoft.com/office/2006/metadata/properties" xmlns:ns2="91cc6b19-496b-4297-83e5-520c92fb0d56" xmlns:ns3="c143a6c5-5942-4b69-8d61-fb579588568f" targetNamespace="http://schemas.microsoft.com/office/2006/metadata/properties" ma:root="true" ma:fieldsID="2b52cb43fbc89248f3e001bd731448dd" ns2:_="" ns3:_="">
    <xsd:import namespace="91cc6b19-496b-4297-83e5-520c92fb0d56"/>
    <xsd:import namespace="c143a6c5-5942-4b69-8d61-fb579588568f"/>
    <xsd:element name="properties">
      <xsd:complexType>
        <xsd:sequence>
          <xsd:element name="documentManagement">
            <xsd:complexType>
              <xsd:all>
                <xsd:element ref="ns2:Review_x0020_Dat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_ip_UnifiedCompliancePolicyProperties" minOccurs="0"/>
                <xsd:element ref="ns3:_ip_UnifiedCompliancePolicyUIActio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cc6b19-496b-4297-83e5-520c92fb0d56" elementFormDefault="qualified">
    <xsd:import namespace="http://schemas.microsoft.com/office/2006/documentManagement/types"/>
    <xsd:import namespace="http://schemas.microsoft.com/office/infopath/2007/PartnerControls"/>
    <xsd:element name="Review_x0020_Date" ma:index="5" nillable="true" ma:displayName="Review date" ma:indexed="true" ma:internalName="Review_x0020_Date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43a6c5-5942-4b69-8d61-fb579588568f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7" nillable="true" ma:displayName="Unified Compliance Policy Properties" ma:internalName="_ip_UnifiedCompliancePolicyProperties" ma:readOnly="false">
      <xsd:simpleType>
        <xsd:restriction base="dms:Note"/>
      </xsd:simpleType>
    </xsd:element>
    <xsd:element name="_ip_UnifiedCompliancePolicyUIAction" ma:index="18" nillable="true" ma:displayName="Unified Compliance Policy UI Action" ma:hidden="true" ma:internalName="_ip_UnifiedCompliancePolicyUIAction" ma:readOnly="false">
      <xsd:simpleType>
        <xsd:restriction base="dms:Text"/>
      </xsd:simpleType>
    </xsd:element>
    <xsd:element name="TaxCatchAll" ma:index="22" nillable="true" ma:displayName="Taxonomy Catch All Column" ma:hidden="true" ma:list="{7eff57db-22da-4108-9949-25d5ad57bdff}" ma:internalName="TaxCatchAll" ma:showField="CatchAllData" ma:web="c143a6c5-5942-4b69-8d61-fb579588568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FFDCDF4-1FD3-4F5A-9CAF-2B2636A635E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CF0A27E-DB7E-4641-8EB8-AEE33D9B528B}">
  <ds:schemaRefs>
    <ds:schemaRef ds:uri="http://purl.org/dc/elements/1.1/"/>
    <ds:schemaRef ds:uri="http://www.w3.org/XML/1998/namespace"/>
    <ds:schemaRef ds:uri="c143a6c5-5942-4b69-8d61-fb579588568f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91cc6b19-496b-4297-83e5-520c92fb0d56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1CD1FD26-0CC6-4149-A557-FC3CC27A55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cc6b19-496b-4297-83e5-520c92fb0d56"/>
    <ds:schemaRef ds:uri="c143a6c5-5942-4b69-8d61-fb579588568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178</Words>
  <Application>Microsoft Office PowerPoint</Application>
  <PresentationFormat>Widescreen</PresentationFormat>
  <Paragraphs>32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NHS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 Pickard</dc:creator>
  <cp:lastModifiedBy>MAJESKY, Kaitlyn (NHS ENGLAND)</cp:lastModifiedBy>
  <cp:revision>67</cp:revision>
  <dcterms:created xsi:type="dcterms:W3CDTF">2023-03-16T09:21:00Z</dcterms:created>
  <dcterms:modified xsi:type="dcterms:W3CDTF">2026-02-23T10:53:36Z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0x010100C32586F104AFBB4BA86C223AA6ABC79F</vt:lpwstr>
  </property>
  <property fmtid="{D5CDD505-2E9C-101B-9397-08002B2CF9AE}" pid="3" name="MediaServiceImageTags">
    <vt:lpwstr/>
  </property>
  <property fmtid="{D5CDD505-2E9C-101B-9397-08002B2CF9AE}" pid="4" name="Order">
    <vt:r8>11591600</vt:r8>
  </property>
  <property fmtid="{D5CDD505-2E9C-101B-9397-08002B2CF9AE}" pid="5" name="_ExtendedDescription">
    <vt:lpwstr/>
  </property>
</Properties>
</file>