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413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0278"/>
    <a:srgbClr val="C5E9FF"/>
    <a:srgbClr val="4573C3"/>
    <a:srgbClr val="014486"/>
    <a:srgbClr val="832550"/>
    <a:srgbClr val="71C9FF"/>
    <a:srgbClr val="DCF1F6"/>
    <a:srgbClr val="4473C5"/>
    <a:srgbClr val="007AC3"/>
    <a:srgbClr val="9F00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ortu Margai" userId="30f4db63-b48d-4e59-9a60-d0b8f64f8eb7" providerId="ADAL" clId="{235A84CB-C659-4AD4-A15C-DFCF3255D7C9}"/>
    <pc:docChg chg="delSld">
      <pc:chgData name="Magortu Margai" userId="30f4db63-b48d-4e59-9a60-d0b8f64f8eb7" providerId="ADAL" clId="{235A84CB-C659-4AD4-A15C-DFCF3255D7C9}" dt="2024-08-27T13:40:50.828" v="4" actId="47"/>
      <pc:docMkLst>
        <pc:docMk/>
      </pc:docMkLst>
      <pc:sldChg chg="del">
        <pc:chgData name="Magortu Margai" userId="30f4db63-b48d-4e59-9a60-d0b8f64f8eb7" providerId="ADAL" clId="{235A84CB-C659-4AD4-A15C-DFCF3255D7C9}" dt="2024-08-27T13:40:44.891" v="1" actId="47"/>
        <pc:sldMkLst>
          <pc:docMk/>
          <pc:sldMk cId="3790186084" sldId="4127"/>
        </pc:sldMkLst>
      </pc:sldChg>
      <pc:sldChg chg="del">
        <pc:chgData name="Magortu Margai" userId="30f4db63-b48d-4e59-9a60-d0b8f64f8eb7" providerId="ADAL" clId="{235A84CB-C659-4AD4-A15C-DFCF3255D7C9}" dt="2024-08-27T13:40:48.080" v="2" actId="47"/>
        <pc:sldMkLst>
          <pc:docMk/>
          <pc:sldMk cId="472940108" sldId="4132"/>
        </pc:sldMkLst>
      </pc:sldChg>
      <pc:sldChg chg="del">
        <pc:chgData name="Magortu Margai" userId="30f4db63-b48d-4e59-9a60-d0b8f64f8eb7" providerId="ADAL" clId="{235A84CB-C659-4AD4-A15C-DFCF3255D7C9}" dt="2024-08-27T13:40:50.062" v="3" actId="47"/>
        <pc:sldMkLst>
          <pc:docMk/>
          <pc:sldMk cId="437648923" sldId="4138"/>
        </pc:sldMkLst>
      </pc:sldChg>
      <pc:sldChg chg="del">
        <pc:chgData name="Magortu Margai" userId="30f4db63-b48d-4e59-9a60-d0b8f64f8eb7" providerId="ADAL" clId="{235A84CB-C659-4AD4-A15C-DFCF3255D7C9}" dt="2024-08-27T13:40:50.828" v="4" actId="47"/>
        <pc:sldMkLst>
          <pc:docMk/>
          <pc:sldMk cId="3080825112" sldId="4140"/>
        </pc:sldMkLst>
      </pc:sldChg>
      <pc:sldChg chg="del">
        <pc:chgData name="Magortu Margai" userId="30f4db63-b48d-4e59-9a60-d0b8f64f8eb7" providerId="ADAL" clId="{235A84CB-C659-4AD4-A15C-DFCF3255D7C9}" dt="2024-08-27T13:40:39.952" v="0" actId="47"/>
        <pc:sldMkLst>
          <pc:docMk/>
          <pc:sldMk cId="334987256" sldId="414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149C8-5CA2-4FE1-A97F-2A206DAAF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66F021-2336-4855-91AA-1C9CC83A6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E224E-479F-47A9-BB1E-B1D88F8C2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547A-9E17-425A-ACBB-B3FA671B12F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73835-FC8D-4A7E-BDB4-B4FDED8FC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895BB-369A-4C28-94BD-996D926BB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C2F0D-5E57-49BB-BE8E-0EFCE2130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52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C432E-2BBE-4FE0-9AD0-2A851CEE8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38E3FF-045B-4AAD-9986-BA7596DD2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1E8AA-7837-4DAC-94ED-2E139762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547A-9E17-425A-ACBB-B3FA671B12F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9318F-0594-4B0E-86C4-592CC7E7D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68BD6-31E4-40D2-8BFE-5CA32940B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C2F0D-5E57-49BB-BE8E-0EFCE2130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40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706EB0-2E4A-49DA-BD32-466A58CEB6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C0007-DF53-4469-B38E-03695AA939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11A43-B5F3-4F2A-B600-D3FBCAFF2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547A-9E17-425A-ACBB-B3FA671B12F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9A22A-D4DC-42A0-9353-75E402677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964CA-15E9-46E8-917E-BF5A4C2F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C2F0D-5E57-49BB-BE8E-0EFCE2130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57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358F0-2A9A-4A36-B7DB-05806BF70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236F1-1F51-433E-9074-8BE1F0DE9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E673D-4264-45BC-8719-8F75674CA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547A-9E17-425A-ACBB-B3FA671B12F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BD3F8-4074-4C7A-A4A6-0FFA0080E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6CB82-88CD-4860-AF72-06C9A58B7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C2F0D-5E57-49BB-BE8E-0EFCE2130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322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0927F-D3C1-4EFC-8DFD-1A535DA08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A3CD8-026F-4C5E-9BCF-D8FACB1B3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CABA2-8D1E-4239-8FD1-B9346D0C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547A-9E17-425A-ACBB-B3FA671B12F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F8320-3820-47AB-A2D2-46B5E139B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661B3-8853-45C8-B3D3-167C4E3E3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C2F0D-5E57-49BB-BE8E-0EFCE2130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96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71735-1387-4D51-A37C-CF4CB14C3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A46E9-64B9-46F2-9159-C00B10C7A9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08805-023F-4185-B74A-B4FAD9DA0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62FD8-2087-4847-A54B-B5BFA4232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547A-9E17-425A-ACBB-B3FA671B12F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864C5-590D-4669-936C-CB78EF629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4904E9-3D9F-4178-9D59-DB759B1A8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C2F0D-5E57-49BB-BE8E-0EFCE2130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252A-D6BB-400A-BDA5-2AAAF87E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789DB-E5B8-43DA-8F4D-C937A4814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B14FE5-F323-4006-8C34-A51E6C300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76A683-9F20-41A4-B6AB-1323EBFAC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214AE4-A45B-465B-9EDE-453EA94A54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6DB175-403A-455B-BB80-B7E8D9486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547A-9E17-425A-ACBB-B3FA671B12F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49FB86-1861-425F-ADA4-65FC382D5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B0828C-A53C-461C-8141-496DF0AD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C2F0D-5E57-49BB-BE8E-0EFCE2130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73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83112-783D-490B-A85D-A46E6BFBB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114530-CC1E-4EF0-81BE-6B58E7942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547A-9E17-425A-ACBB-B3FA671B12F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D63218-AE10-4C2D-8EF2-89B2141E8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28D19-1980-4D4D-8A30-2187A606F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C2F0D-5E57-49BB-BE8E-0EFCE2130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32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A5295F-61DB-4E34-BD06-B906FC521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547A-9E17-425A-ACBB-B3FA671B12F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F23B60-A931-411C-963A-19B55ED55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5C7EE0-1DBE-409A-9A33-9D3FE48FA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C2F0D-5E57-49BB-BE8E-0EFCE2130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77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A262F-4908-407C-88B2-E11256512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02833-3636-4F83-8EA2-2136577FA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A61F97-6FB4-44FD-945F-7803F7C80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26F18-0515-43EB-A346-E5D9A9461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547A-9E17-425A-ACBB-B3FA671B12F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68D04-EE2C-44CD-9D1F-13E3C608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4A38C-136E-4B91-B17F-18A482435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C2F0D-5E57-49BB-BE8E-0EFCE2130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15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0B601-BBA4-4C17-9E94-BC930F3DA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DEAD27-30EC-40CA-BDEA-2BE8D82CD6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3CB23-D38C-4A56-90CD-99579B13C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41B71C-B68A-4FA9-878E-A5FA9E4E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547A-9E17-425A-ACBB-B3FA671B12F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32970-A993-4E5D-963F-912C2BE39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697CB-2476-4B84-8870-F16E87C5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C2F0D-5E57-49BB-BE8E-0EFCE2130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34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704215-245D-4592-8675-D6085C74F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89378-7793-490D-B8D7-F3A1D934F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0CF71-4EE4-47A0-8BE0-4123F43FA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A547A-9E17-425A-ACBB-B3FA671B12FF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2D2EE-042F-44F6-8B0E-92CD54CCD2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3827-D960-48F8-9CAD-05641281C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C2F0D-5E57-49BB-BE8E-0EFCE2130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86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73468AA-7A4A-4413-A23D-3E08D6244BF2}"/>
              </a:ext>
            </a:extLst>
          </p:cNvPr>
          <p:cNvSpPr/>
          <p:nvPr/>
        </p:nvSpPr>
        <p:spPr>
          <a:xfrm rot="5400000">
            <a:off x="-77002" y="77001"/>
            <a:ext cx="7940843" cy="7786842"/>
          </a:xfrm>
          <a:prstGeom prst="rtTriangle">
            <a:avLst/>
          </a:prstGeom>
          <a:solidFill>
            <a:srgbClr val="0144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486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A64C10-A58E-420D-9CA1-662A2079298F}"/>
              </a:ext>
            </a:extLst>
          </p:cNvPr>
          <p:cNvSpPr/>
          <p:nvPr/>
        </p:nvSpPr>
        <p:spPr>
          <a:xfrm>
            <a:off x="0" y="385010"/>
            <a:ext cx="12192000" cy="1309036"/>
          </a:xfrm>
          <a:prstGeom prst="rect">
            <a:avLst/>
          </a:prstGeom>
          <a:solidFill>
            <a:srgbClr val="BF0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>
                <a:latin typeface="Segoe UI Black" panose="020B0A02040204020203" pitchFamily="34" charset="0"/>
                <a:ea typeface="Segoe UI Black" panose="020B0A02040204020203" pitchFamily="34" charset="0"/>
              </a:rPr>
              <a:t>My AHPs’ Day Pledge</a:t>
            </a:r>
          </a:p>
        </p:txBody>
      </p:sp>
      <p:pic>
        <p:nvPicPr>
          <p:cNvPr id="12" name="Picture 11" descr="Chart, radar chart&#10;&#10;Description automatically generated">
            <a:extLst>
              <a:ext uri="{FF2B5EF4-FFF2-40B4-BE49-F238E27FC236}">
                <a16:creationId xmlns:a16="http://schemas.microsoft.com/office/drawing/2014/main" id="{01F2E7BD-3F0F-423F-9ED0-5A904027664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1" t="1253" r="11038" b="-1613"/>
          <a:stretch/>
        </p:blipFill>
        <p:spPr>
          <a:xfrm>
            <a:off x="470702" y="2079056"/>
            <a:ext cx="4304498" cy="4161590"/>
          </a:xfrm>
          <a:prstGeom prst="ellipse">
            <a:avLst/>
          </a:prstGeom>
          <a:effectLst>
            <a:softEdge rad="0"/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6E395E5-EE3F-464F-8D21-9A428A7720C9}"/>
              </a:ext>
            </a:extLst>
          </p:cNvPr>
          <p:cNvSpPr txBox="1"/>
          <p:nvPr/>
        </p:nvSpPr>
        <p:spPr>
          <a:xfrm>
            <a:off x="5546291" y="2247529"/>
            <a:ext cx="6121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FOR THE</a:t>
            </a:r>
          </a:p>
          <a:p>
            <a:pPr algn="ctr"/>
            <a:endParaRPr lang="en-GB" sz="2800" dirty="0">
              <a:latin typeface="Segoe UI Black" panose="020B0A02040204020203" pitchFamily="34" charset="0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GB" sz="4400" dirty="0">
                <a:solidFill>
                  <a:srgbClr val="4573C3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14</a:t>
            </a:r>
            <a:r>
              <a:rPr lang="en-GB" sz="4400" baseline="30000" dirty="0">
                <a:solidFill>
                  <a:srgbClr val="4573C3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TH</a:t>
            </a:r>
            <a:r>
              <a:rPr lang="en-GB" sz="4400" dirty="0">
                <a:solidFill>
                  <a:srgbClr val="4573C3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 OCTOBER 2024</a:t>
            </a:r>
          </a:p>
          <a:p>
            <a:pPr algn="ctr"/>
            <a:endParaRPr lang="en-GB" sz="2800" dirty="0">
              <a:latin typeface="Segoe UI Black" panose="020B0A02040204020203" pitchFamily="34" charset="0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GB" sz="480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I AM GOING TO ….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8E4D52-B857-6FC2-BA5A-B08C69A26150}"/>
              </a:ext>
            </a:extLst>
          </p:cNvPr>
          <p:cNvSpPr txBox="1"/>
          <p:nvPr/>
        </p:nvSpPr>
        <p:spPr>
          <a:xfrm>
            <a:off x="8378615" y="6448303"/>
            <a:ext cx="36305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4573C3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Quality and Safety at the Heart of Care</a:t>
            </a:r>
          </a:p>
        </p:txBody>
      </p:sp>
    </p:spTree>
    <p:extLst>
      <p:ext uri="{BB962C8B-B14F-4D97-AF65-F5344CB8AC3E}">
        <p14:creationId xmlns:p14="http://schemas.microsoft.com/office/powerpoint/2010/main" val="948785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F916A700D8E7438BD5E25C391F2D20" ma:contentTypeVersion="27" ma:contentTypeDescription="Create a new document." ma:contentTypeScope="" ma:versionID="70950eba8b1428b131a67f4421fbae36">
  <xsd:schema xmlns:xsd="http://www.w3.org/2001/XMLSchema" xmlns:xs="http://www.w3.org/2001/XMLSchema" xmlns:p="http://schemas.microsoft.com/office/2006/metadata/properties" xmlns:ns1="http://schemas.microsoft.com/sharepoint/v3" xmlns:ns2="e9ae4b04-b374-4a67-b2a0-2c96e3c66870" xmlns:ns3="92535770-d680-4cae-ab49-b0c040ed36c1" xmlns:ns4="cccaf3ac-2de9-44d4-aa31-54302fceb5f7" targetNamespace="http://schemas.microsoft.com/office/2006/metadata/properties" ma:root="true" ma:fieldsID="dca8fb7479e51e8a5c1f01e79e006486" ns1:_="" ns2:_="" ns3:_="" ns4:_="">
    <xsd:import namespace="http://schemas.microsoft.com/sharepoint/v3"/>
    <xsd:import namespace="e9ae4b04-b374-4a67-b2a0-2c96e3c66870"/>
    <xsd:import namespace="92535770-d680-4cae-ab49-b0c040ed36c1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Review_x0020_Date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ae4b04-b374-4a67-b2a0-2c96e3c66870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9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Review_x0020_Date" ma:index="18" nillable="true" ma:displayName="Review date" ma:indexed="true" ma:internalName="Review_x0020_Dat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35770-d680-4cae-ab49-b0c040ed3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b76c0586-99a1-427c-ac2f-3e117a8f572b}" ma:internalName="TaxCatchAll" ma:showField="CatchAllData" ma:web="6435f83e-f2ef-42f9-890b-f3e7eb7667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Review_x0020_Date xmlns="e9ae4b04-b374-4a67-b2a0-2c96e3c66870" xsi:nil="true"/>
    <lcf76f155ced4ddcb4097134ff3c332f xmlns="e9ae4b04-b374-4a67-b2a0-2c96e3c66870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Props1.xml><?xml version="1.0" encoding="utf-8"?>
<ds:datastoreItem xmlns:ds="http://schemas.openxmlformats.org/officeDocument/2006/customXml" ds:itemID="{A526E732-FB9C-4F6F-8B53-01FE9BDA83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F84940-1AB8-40D9-BC6C-8ACA99F27A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9ae4b04-b374-4a67-b2a0-2c96e3c66870"/>
    <ds:schemaRef ds:uri="92535770-d680-4cae-ab49-b0c040ed36c1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6B2226-565E-4287-B10F-AEAA77E1D850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92535770-d680-4cae-ab49-b0c040ed36c1"/>
    <ds:schemaRef ds:uri="http://schemas.openxmlformats.org/package/2006/metadata/core-properties"/>
    <ds:schemaRef ds:uri="cccaf3ac-2de9-44d4-aa31-54302fceb5f7"/>
    <ds:schemaRef ds:uri="http://schemas.microsoft.com/sharepoint/v3"/>
    <ds:schemaRef ds:uri="http://schemas.microsoft.com/office/infopath/2007/PartnerControls"/>
    <ds:schemaRef ds:uri="e9ae4b04-b374-4a67-b2a0-2c96e3c6687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Gates</dc:creator>
  <cp:lastModifiedBy>Magortu Margai</cp:lastModifiedBy>
  <cp:revision>19</cp:revision>
  <dcterms:created xsi:type="dcterms:W3CDTF">2022-07-07T07:37:48Z</dcterms:created>
  <dcterms:modified xsi:type="dcterms:W3CDTF">2024-08-27T13:40:54Z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0x01010080F916A700D8E7438BD5E25C391F2D20</vt:lpwstr>
  </property>
  <property fmtid="{D5CDD505-2E9C-101B-9397-08002B2CF9AE}" pid="3" name="MediaServiceImageTags">
    <vt:lpwstr/>
  </property>
</Properties>
</file>