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14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278"/>
    <a:srgbClr val="C5E9FF"/>
    <a:srgbClr val="4573C3"/>
    <a:srgbClr val="014486"/>
    <a:srgbClr val="832550"/>
    <a:srgbClr val="71C9FF"/>
    <a:srgbClr val="DCF1F6"/>
    <a:srgbClr val="4473C5"/>
    <a:srgbClr val="007AC3"/>
    <a:srgbClr val="9F0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ortu Margai" userId="30f4db63-b48d-4e59-9a60-d0b8f64f8eb7" providerId="ADAL" clId="{39236FD3-AAEC-4E16-8153-4CE2EB9C0A77}"/>
    <pc:docChg chg="delSld">
      <pc:chgData name="Magortu Margai" userId="30f4db63-b48d-4e59-9a60-d0b8f64f8eb7" providerId="ADAL" clId="{39236FD3-AAEC-4E16-8153-4CE2EB9C0A77}" dt="2024-08-27T13:32:38.475" v="0" actId="47"/>
      <pc:docMkLst>
        <pc:docMk/>
      </pc:docMkLst>
      <pc:sldChg chg="del">
        <pc:chgData name="Magortu Margai" userId="30f4db63-b48d-4e59-9a60-d0b8f64f8eb7" providerId="ADAL" clId="{39236FD3-AAEC-4E16-8153-4CE2EB9C0A77}" dt="2024-08-27T13:32:38.475" v="0" actId="47"/>
        <pc:sldMkLst>
          <pc:docMk/>
          <pc:sldMk cId="3790186084" sldId="4127"/>
        </pc:sldMkLst>
      </pc:sldChg>
      <pc:sldChg chg="del">
        <pc:chgData name="Magortu Margai" userId="30f4db63-b48d-4e59-9a60-d0b8f64f8eb7" providerId="ADAL" clId="{39236FD3-AAEC-4E16-8153-4CE2EB9C0A77}" dt="2024-08-27T13:32:38.475" v="0" actId="47"/>
        <pc:sldMkLst>
          <pc:docMk/>
          <pc:sldMk cId="472940108" sldId="4132"/>
        </pc:sldMkLst>
      </pc:sldChg>
      <pc:sldChg chg="del">
        <pc:chgData name="Magortu Margai" userId="30f4db63-b48d-4e59-9a60-d0b8f64f8eb7" providerId="ADAL" clId="{39236FD3-AAEC-4E16-8153-4CE2EB9C0A77}" dt="2024-08-27T13:32:38.475" v="0" actId="47"/>
        <pc:sldMkLst>
          <pc:docMk/>
          <pc:sldMk cId="948785023" sldId="4135"/>
        </pc:sldMkLst>
      </pc:sldChg>
      <pc:sldChg chg="del">
        <pc:chgData name="Magortu Margai" userId="30f4db63-b48d-4e59-9a60-d0b8f64f8eb7" providerId="ADAL" clId="{39236FD3-AAEC-4E16-8153-4CE2EB9C0A77}" dt="2024-08-27T13:32:38.475" v="0" actId="47"/>
        <pc:sldMkLst>
          <pc:docMk/>
          <pc:sldMk cId="437648923" sldId="4138"/>
        </pc:sldMkLst>
      </pc:sldChg>
      <pc:sldChg chg="del">
        <pc:chgData name="Magortu Margai" userId="30f4db63-b48d-4e59-9a60-d0b8f64f8eb7" providerId="ADAL" clId="{39236FD3-AAEC-4E16-8153-4CE2EB9C0A77}" dt="2024-08-27T13:32:38.475" v="0" actId="47"/>
        <pc:sldMkLst>
          <pc:docMk/>
          <pc:sldMk cId="3080825112" sldId="414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49C8-5CA2-4FE1-A97F-2A206DAAF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6F021-2336-4855-91AA-1C9CC83A6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E224E-479F-47A9-BB1E-B1D88F8C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73835-FC8D-4A7E-BDB4-B4FDED8F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895BB-369A-4C28-94BD-996D926B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2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432E-2BBE-4FE0-9AD0-2A851CEE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8E3FF-045B-4AAD-9986-BA7596DD2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E8AA-7837-4DAC-94ED-2E139762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9318F-0594-4B0E-86C4-592CC7E7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68BD6-31E4-40D2-8BFE-5CA32940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0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06EB0-2E4A-49DA-BD32-466A58CEB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C0007-DF53-4469-B38E-03695AA93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11A43-B5F3-4F2A-B600-D3FBCAFF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9A22A-D4DC-42A0-9353-75E40267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964CA-15E9-46E8-917E-BF5A4C2F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7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58F0-2A9A-4A36-B7DB-05806BF7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236F1-1F51-433E-9074-8BE1F0DE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E673D-4264-45BC-8719-8F75674C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BD3F8-4074-4C7A-A4A6-0FFA0080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6CB82-88CD-4860-AF72-06C9A58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2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927F-D3C1-4EFC-8DFD-1A535DA0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A3CD8-026F-4C5E-9BCF-D8FACB1B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CABA2-8D1E-4239-8FD1-B9346D0C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8320-3820-47AB-A2D2-46B5E139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661B3-8853-45C8-B3D3-167C4E3E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6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1735-1387-4D51-A37C-CF4CB14C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46E9-64B9-46F2-9159-C00B10C7A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08805-023F-4185-B74A-B4FAD9DA0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62FD8-2087-4847-A54B-B5BFA423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864C5-590D-4669-936C-CB78EF62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904E9-3D9F-4178-9D59-DB759B1A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252A-D6BB-400A-BDA5-2AAAF87E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789DB-E5B8-43DA-8F4D-C937A4814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14FE5-F323-4006-8C34-A51E6C300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6A683-9F20-41A4-B6AB-1323EBFAC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14AE4-A45B-465B-9EDE-453EA94A5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DB175-403A-455B-BB80-B7E8D948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9FB86-1861-425F-ADA4-65FC382D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0828C-A53C-461C-8141-496DF0AD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3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3112-783D-490B-A85D-A46E6BFB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14530-CC1E-4EF0-81BE-6B58E794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63218-AE10-4C2D-8EF2-89B2141E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28D19-1980-4D4D-8A30-2187A606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2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5295F-61DB-4E34-BD06-B906FC52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23B60-A931-411C-963A-19B55ED5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C7EE0-1DBE-409A-9A33-9D3FE48F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7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262F-4908-407C-88B2-E1125651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2833-3636-4F83-8EA2-2136577F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61F97-6FB4-44FD-945F-7803F7C80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26F18-0515-43EB-A346-E5D9A946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68D04-EE2C-44CD-9D1F-13E3C608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4A38C-136E-4B91-B17F-18A48243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5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B601-BBA4-4C17-9E94-BC930F3D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EAD27-30EC-40CA-BDEA-2BE8D82CD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3CB23-D38C-4A56-90CD-99579B13C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1B71C-B68A-4FA9-878E-A5FA9E4E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32970-A993-4E5D-963F-912C2BE3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697CB-2476-4B84-8870-F16E87C5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4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04215-245D-4592-8675-D6085C74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89378-7793-490D-B8D7-F3A1D934F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0CF71-4EE4-47A0-8BE0-4123F43FA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547A-9E17-425A-ACBB-B3FA671B12FF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2D2EE-042F-44F6-8B0E-92CD54CCD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3827-D960-48F8-9CAD-05641281C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2F0D-5E57-49BB-BE8E-0EFCE2130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6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692A1B-E260-4546-840B-78E2FC6CE982}"/>
              </a:ext>
            </a:extLst>
          </p:cNvPr>
          <p:cNvGrpSpPr/>
          <p:nvPr/>
        </p:nvGrpSpPr>
        <p:grpSpPr>
          <a:xfrm>
            <a:off x="0" y="-2"/>
            <a:ext cx="3676851" cy="5332398"/>
            <a:chOff x="-1" y="-2"/>
            <a:chExt cx="3676851" cy="5332398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3983FE4B-2D5E-4890-8611-258C2A1BB88D}"/>
                </a:ext>
              </a:extLst>
            </p:cNvPr>
            <p:cNvSpPr/>
            <p:nvPr/>
          </p:nvSpPr>
          <p:spPr>
            <a:xfrm rot="5400000">
              <a:off x="-827773" y="827772"/>
              <a:ext cx="5332396" cy="3676851"/>
            </a:xfrm>
            <a:prstGeom prst="rtTriangl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6E23FAFC-56D8-498A-8B49-0DD69D3A8E03}"/>
                </a:ext>
              </a:extLst>
            </p:cNvPr>
            <p:cNvSpPr/>
            <p:nvPr/>
          </p:nvSpPr>
          <p:spPr>
            <a:xfrm rot="5400000">
              <a:off x="-827773" y="827770"/>
              <a:ext cx="5332396" cy="3676851"/>
            </a:xfrm>
            <a:prstGeom prst="rtTriangle">
              <a:avLst/>
            </a:prstGeom>
            <a:solidFill>
              <a:srgbClr val="014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D93ADA-B7E1-4E66-9728-B8B35470D493}"/>
              </a:ext>
            </a:extLst>
          </p:cNvPr>
          <p:cNvGrpSpPr/>
          <p:nvPr/>
        </p:nvGrpSpPr>
        <p:grpSpPr>
          <a:xfrm rot="10800000">
            <a:off x="8515149" y="1525604"/>
            <a:ext cx="3676851" cy="5332396"/>
            <a:chOff x="-1" y="0"/>
            <a:chExt cx="3676851" cy="5332396"/>
          </a:xfrm>
          <a:solidFill>
            <a:srgbClr val="BF0278"/>
          </a:solidFill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F93F18F2-4407-48C1-919A-D9E3CD2E1534}"/>
                </a:ext>
              </a:extLst>
            </p:cNvPr>
            <p:cNvSpPr/>
            <p:nvPr/>
          </p:nvSpPr>
          <p:spPr>
            <a:xfrm rot="5400000">
              <a:off x="-827773" y="827772"/>
              <a:ext cx="5332396" cy="367685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55AE9000-1777-439B-B9B8-041124A74309}"/>
                </a:ext>
              </a:extLst>
            </p:cNvPr>
            <p:cNvSpPr/>
            <p:nvPr/>
          </p:nvSpPr>
          <p:spPr>
            <a:xfrm rot="5400000">
              <a:off x="-827773" y="827772"/>
              <a:ext cx="5332396" cy="367685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2C90F7-E865-4301-8A2E-D3CD272DD92D}"/>
              </a:ext>
            </a:extLst>
          </p:cNvPr>
          <p:cNvGrpSpPr/>
          <p:nvPr/>
        </p:nvGrpSpPr>
        <p:grpSpPr>
          <a:xfrm>
            <a:off x="359345" y="696496"/>
            <a:ext cx="3561346" cy="3521641"/>
            <a:chOff x="4754879" y="1118936"/>
            <a:chExt cx="3195587" cy="319318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643CC8E-0045-4953-AE2E-EB29655625A0}"/>
                </a:ext>
              </a:extLst>
            </p:cNvPr>
            <p:cNvSpPr/>
            <p:nvPr/>
          </p:nvSpPr>
          <p:spPr>
            <a:xfrm>
              <a:off x="4754879" y="1118936"/>
              <a:ext cx="3195587" cy="3193182"/>
            </a:xfrm>
            <a:prstGeom prst="ellipse">
              <a:avLst/>
            </a:prstGeom>
            <a:solidFill>
              <a:srgbClr val="DCF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473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Chart, radar chart&#10;&#10;Description automatically generated">
              <a:extLst>
                <a:ext uri="{FF2B5EF4-FFF2-40B4-BE49-F238E27FC236}">
                  <a16:creationId xmlns:a16="http://schemas.microsoft.com/office/drawing/2014/main" id="{B380F9D2-438F-4A64-B3FF-A96DA0489F7C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1" t="1253" r="11038" b="-1613"/>
            <a:stretch/>
          </p:blipFill>
          <p:spPr>
            <a:xfrm>
              <a:off x="4934551" y="1307408"/>
              <a:ext cx="2836243" cy="2827421"/>
            </a:xfrm>
            <a:prstGeom prst="ellipse">
              <a:avLst/>
            </a:prstGeom>
            <a:effectLst>
              <a:softEdge rad="0"/>
            </a:effec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73091C-0A64-4BAB-B956-B07994FC4D7F}"/>
              </a:ext>
            </a:extLst>
          </p:cNvPr>
          <p:cNvSpPr txBox="1"/>
          <p:nvPr/>
        </p:nvSpPr>
        <p:spPr>
          <a:xfrm>
            <a:off x="3428202" y="104840"/>
            <a:ext cx="90381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>
                <a:ln>
                  <a:noFill/>
                </a:ln>
                <a:solidFill>
                  <a:srgbClr val="014486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Recognising Allied Health Professions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9E9F8-BD69-4291-91A4-F8D07DD60077}"/>
              </a:ext>
            </a:extLst>
          </p:cNvPr>
          <p:cNvSpPr txBox="1"/>
          <p:nvPr/>
        </p:nvSpPr>
        <p:spPr>
          <a:xfrm>
            <a:off x="5820561" y="751592"/>
            <a:ext cx="4258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4573C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Quality and Safety at the Heart of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AECC9-24A6-4DDA-841A-F4390BD7FECF}"/>
              </a:ext>
            </a:extLst>
          </p:cNvPr>
          <p:cNvSpPr txBox="1"/>
          <p:nvPr/>
        </p:nvSpPr>
        <p:spPr>
          <a:xfrm>
            <a:off x="4516656" y="1506794"/>
            <a:ext cx="5996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Certificate of Recognition 2024</a:t>
            </a:r>
          </a:p>
          <a:p>
            <a:pPr algn="ctr"/>
            <a:endParaRPr lang="en-GB" sz="2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GB" sz="24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GB" sz="24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_________________________________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B57CE-4169-42BD-AEEC-4BA27EE293DE}"/>
              </a:ext>
            </a:extLst>
          </p:cNvPr>
          <p:cNvSpPr txBox="1"/>
          <p:nvPr/>
        </p:nvSpPr>
        <p:spPr>
          <a:xfrm>
            <a:off x="3676852" y="3433308"/>
            <a:ext cx="284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Thank you for… </a:t>
            </a:r>
          </a:p>
        </p:txBody>
      </p:sp>
    </p:spTree>
    <p:extLst>
      <p:ext uri="{BB962C8B-B14F-4D97-AF65-F5344CB8AC3E}">
        <p14:creationId xmlns:p14="http://schemas.microsoft.com/office/powerpoint/2010/main" val="33498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F916A700D8E7438BD5E25C391F2D20" ma:contentTypeVersion="27" ma:contentTypeDescription="Create a new document." ma:contentTypeScope="" ma:versionID="70950eba8b1428b131a67f4421fbae36">
  <xsd:schema xmlns:xsd="http://www.w3.org/2001/XMLSchema" xmlns:xs="http://www.w3.org/2001/XMLSchema" xmlns:p="http://schemas.microsoft.com/office/2006/metadata/properties" xmlns:ns1="http://schemas.microsoft.com/sharepoint/v3" xmlns:ns2="e9ae4b04-b374-4a67-b2a0-2c96e3c66870" xmlns:ns3="92535770-d680-4cae-ab49-b0c040ed36c1" xmlns:ns4="cccaf3ac-2de9-44d4-aa31-54302fceb5f7" targetNamespace="http://schemas.microsoft.com/office/2006/metadata/properties" ma:root="true" ma:fieldsID="dca8fb7479e51e8a5c1f01e79e006486" ns1:_="" ns2:_="" ns3:_="" ns4:_="">
    <xsd:import namespace="http://schemas.microsoft.com/sharepoint/v3"/>
    <xsd:import namespace="e9ae4b04-b374-4a67-b2a0-2c96e3c66870"/>
    <xsd:import namespace="92535770-d680-4cae-ab49-b0c040ed36c1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Review_x0020_Date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e4b04-b374-4a67-b2a0-2c96e3c6687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9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Review_x0020_Date" ma:index="18" nillable="true" ma:displayName="Review date" ma:indexed="true" ma:internalName="Review_x0020_Dat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35770-d680-4cae-ab49-b0c040ed3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76c0586-99a1-427c-ac2f-3e117a8f572b}" ma:internalName="TaxCatchAll" ma:showField="CatchAllData" ma:web="6435f83e-f2ef-42f9-890b-f3e7eb7667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Review_x0020_Date xmlns="e9ae4b04-b374-4a67-b2a0-2c96e3c66870" xsi:nil="true"/>
    <lcf76f155ced4ddcb4097134ff3c332f xmlns="e9ae4b04-b374-4a67-b2a0-2c96e3c66870">
      <Terms xmlns="http://schemas.microsoft.com/office/infopath/2007/PartnerControls"/>
    </lcf76f155ced4ddcb4097134ff3c332f>
    <TaxCatchAll xmlns="cccaf3ac-2de9-44d4-aa31-54302fceb5f7" xsi:nil="true"/>
  </documentManagement>
</p:properties>
</file>

<file path=customXml/itemProps1.xml><?xml version="1.0" encoding="utf-8"?>
<ds:datastoreItem xmlns:ds="http://schemas.openxmlformats.org/officeDocument/2006/customXml" ds:itemID="{A526E732-FB9C-4F6F-8B53-01FE9BDA83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84940-1AB8-40D9-BC6C-8ACA99F27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ae4b04-b374-4a67-b2a0-2c96e3c66870"/>
    <ds:schemaRef ds:uri="92535770-d680-4cae-ab49-b0c040ed36c1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6B2226-565E-4287-B10F-AEAA77E1D850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ccaf3ac-2de9-44d4-aa31-54302fceb5f7"/>
    <ds:schemaRef ds:uri="92535770-d680-4cae-ab49-b0c040ed36c1"/>
    <ds:schemaRef ds:uri="e9ae4b04-b374-4a67-b2a0-2c96e3c66870"/>
    <ds:schemaRef ds:uri="http://schemas.microsoft.com/sharepoint/v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 Black</vt:lpstr>
      <vt:lpstr>Segoe UI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Gates</dc:creator>
  <cp:lastModifiedBy>Magortu Margai</cp:lastModifiedBy>
  <cp:revision>19</cp:revision>
  <dcterms:created xsi:type="dcterms:W3CDTF">2022-07-07T07:37:48Z</dcterms:created>
  <dcterms:modified xsi:type="dcterms:W3CDTF">2024-08-27T13:32:41Z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0x01010080F916A700D8E7438BD5E25C391F2D20</vt:lpwstr>
  </property>
  <property fmtid="{D5CDD505-2E9C-101B-9397-08002B2CF9AE}" pid="3" name="MediaServiceImageTags">
    <vt:lpwstr/>
  </property>
</Properties>
</file>